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6" r:id="rId2"/>
    <p:sldId id="281" r:id="rId3"/>
    <p:sldId id="344" r:id="rId4"/>
    <p:sldId id="257" r:id="rId5"/>
    <p:sldId id="345" r:id="rId6"/>
    <p:sldId id="259" r:id="rId7"/>
    <p:sldId id="347" r:id="rId8"/>
    <p:sldId id="260" r:id="rId9"/>
    <p:sldId id="348" r:id="rId10"/>
    <p:sldId id="258" r:id="rId11"/>
  </p:sldIdLst>
  <p:sldSz cx="10693400" cy="756285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566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9E5C2-2819-131D-BF24-41048F0A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1238250"/>
            <a:ext cx="8020050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01EC89-D5B6-43BF-5B0D-0C62355B0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971925"/>
            <a:ext cx="8020050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55F6E5D-EAB6-E9F4-FCDE-531A9DBC5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D5EE05-3521-4F35-772F-3B186ED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29E75F-2704-7B19-A811-210DD436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13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85C91-86A3-9C8D-7698-D266D395E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EC5BAA-0B81-B466-CAAB-C67B31F40A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8E02B7-022B-2591-45A7-A782CEA8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5FE888-0FAE-97BF-411E-92D7BAD1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18984D-9E09-5BC1-3437-799D54C6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65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9F68290-1EC7-338C-A579-A13A88480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3338" y="403225"/>
            <a:ext cx="2305050" cy="64087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78920E-97CD-41CB-248C-2DFA184CF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013" y="403225"/>
            <a:ext cx="6765925" cy="64087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F0BD62A-C11B-F5AB-39C9-951448FE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02D194-17CA-7AF8-3083-A1946E27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1A8515-3EF5-30D4-8762-75DF3A058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434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B223C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6/16/2023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7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09EE63-2F37-67C3-DD92-B523A75E2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0B59D-D682-3273-5AFC-EAB9FC10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DC2F04-AF9C-E966-0934-B2708A17E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D52820-5EE3-12C6-99EA-5F0C2F0A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705035-8A00-1145-DEC2-C30CFDBD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27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B1D60A-CFCA-CE4E-3BB5-7EA8718D8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1885950"/>
            <a:ext cx="9221788" cy="31448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8C472A8-D72E-6DC7-D203-681A1752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50" y="5060950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79FFDD-C4FE-9D3D-97A0-FF3087A8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BA76C0-0D23-EF52-BE08-D1DEEEA32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0BFBD4-F551-165D-4218-C8D083FC0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74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F7D97-125C-6990-E2B3-E58E62BD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98C61B-2EC8-D8CB-EF8D-051D150089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013" y="2012950"/>
            <a:ext cx="4535487" cy="47990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ADDE2B-0A2A-9459-795D-83053E3EB1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22900" y="2012950"/>
            <a:ext cx="4535488" cy="47990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B0C1896-6E86-1C8E-9254-4764667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3811DA-914E-085A-B34E-604A3E011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62C86B-4D15-560A-7C7C-BF4C81B4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9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2C10EC-14CF-AD26-BF87-609ECCD41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403225"/>
            <a:ext cx="9223375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27B7CF2-F7BA-FD85-50BF-C32ED7E43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600" y="1854200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5B689F7-2FB2-F00F-4E6C-AF5416DD4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00" y="2762250"/>
            <a:ext cx="4524375" cy="4064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AEF1E2D-D093-45DE-0585-37BAE19C8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375" y="1854200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0F2D0AF-F8BD-8A03-6004-0A68AA595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375" y="2762250"/>
            <a:ext cx="4546600" cy="40640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44C7B48-DE0C-2FD5-70EE-A02A8C577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2B5D28-3223-4914-C4F5-930030E3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4E67C58-EB85-0BC8-1CBB-85B161649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671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A72316-DF5E-E7F5-657E-894E461B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7958A2-064A-6B4E-E437-56BD0D1B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796C4F-791B-F8BD-FAB5-65D21127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890C32-CE89-68A6-BC6E-110DAA9F3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95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BC28D6-2699-41D2-C2C4-C47F5B3A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53781E5-9CBE-B76A-3DA9-1992CEB9B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F9D8FD-BFC1-FDDF-8F79-6C5DCF3B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5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902B20-3742-5FBA-D750-AB1B7E85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7F47ED4-EEC1-D42D-EDB1-3490F487E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6A0811-4AB8-85D5-CFBF-E00675D72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7ACEB0-E9AD-23C4-AC3B-7A319FE8A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20123AC-ABCE-2B2D-9122-17079FE5F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235CA1-6A21-B533-102B-0C4D9772A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03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CE129B-F44D-8185-6185-BC396C1AC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504825"/>
            <a:ext cx="3449638" cy="17637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E91C0A-65B0-8F7B-0D49-F1139B16B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600" y="1089025"/>
            <a:ext cx="5413375" cy="5373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371AED0-43BD-5DF7-91FE-B89862AEB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600" y="2268538"/>
            <a:ext cx="3449638" cy="4203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28796C-7DD2-D0C7-72A6-B77E202B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4ADA54-B480-11C3-C183-FF84EA09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47710C-D897-7EDA-3AEF-083BA1A3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70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84FA9E0-6FC7-527B-3245-A3019937D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403225"/>
            <a:ext cx="92233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EACAC4-7CFA-44F1-E49A-20EFC8248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3375" cy="4799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00901C-2267-60CB-1303-B53CB012E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13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EB149-833B-41C5-94A7-0FBD539EFC74}" type="datetimeFigureOut">
              <a:rPr lang="fr-FR" smtClean="0"/>
              <a:t>16/06/2023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CE4ED6-517A-A00F-2B11-1C617E3A2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713" y="7010400"/>
            <a:ext cx="36099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40BD0-910B-4A8D-2D3B-38C52221A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738" y="7010400"/>
            <a:ext cx="24066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75146-CC61-4610-8180-447A03BEA7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51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jpe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jpe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jpe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84644" y="932953"/>
            <a:ext cx="252095" cy="401955"/>
          </a:xfrm>
          <a:custGeom>
            <a:avLst/>
            <a:gdLst/>
            <a:ahLst/>
            <a:cxnLst/>
            <a:rect l="l" t="t" r="r" b="b"/>
            <a:pathLst>
              <a:path w="252095" h="401955">
                <a:moveTo>
                  <a:pt x="234523" y="347502"/>
                </a:moveTo>
                <a:lnTo>
                  <a:pt x="112182" y="347502"/>
                </a:lnTo>
                <a:lnTo>
                  <a:pt x="142768" y="344175"/>
                </a:lnTo>
                <a:lnTo>
                  <a:pt x="166569" y="334082"/>
                </a:lnTo>
                <a:lnTo>
                  <a:pt x="182006" y="317054"/>
                </a:lnTo>
                <a:lnTo>
                  <a:pt x="187502" y="292922"/>
                </a:lnTo>
                <a:lnTo>
                  <a:pt x="182493" y="269981"/>
                </a:lnTo>
                <a:lnTo>
                  <a:pt x="168796" y="250350"/>
                </a:lnTo>
                <a:lnTo>
                  <a:pt x="148402" y="233803"/>
                </a:lnTo>
                <a:lnTo>
                  <a:pt x="123304" y="220117"/>
                </a:lnTo>
                <a:lnTo>
                  <a:pt x="83112" y="201467"/>
                </a:lnTo>
                <a:lnTo>
                  <a:pt x="45266" y="178300"/>
                </a:lnTo>
                <a:lnTo>
                  <a:pt x="17147" y="146980"/>
                </a:lnTo>
                <a:lnTo>
                  <a:pt x="6135" y="103871"/>
                </a:lnTo>
                <a:lnTo>
                  <a:pt x="8238" y="80983"/>
                </a:lnTo>
                <a:lnTo>
                  <a:pt x="25222" y="43124"/>
                </a:lnTo>
                <a:lnTo>
                  <a:pt x="58301" y="15829"/>
                </a:lnTo>
                <a:lnTo>
                  <a:pt x="100367" y="1757"/>
                </a:lnTo>
                <a:lnTo>
                  <a:pt x="124440" y="0"/>
                </a:lnTo>
                <a:lnTo>
                  <a:pt x="152267" y="1540"/>
                </a:lnTo>
                <a:lnTo>
                  <a:pt x="178842" y="6161"/>
                </a:lnTo>
                <a:lnTo>
                  <a:pt x="204157" y="13865"/>
                </a:lnTo>
                <a:lnTo>
                  <a:pt x="228203" y="24652"/>
                </a:lnTo>
                <a:lnTo>
                  <a:pt x="228203" y="54016"/>
                </a:lnTo>
                <a:lnTo>
                  <a:pt x="134478" y="54016"/>
                </a:lnTo>
                <a:lnTo>
                  <a:pt x="109157" y="57000"/>
                </a:lnTo>
                <a:lnTo>
                  <a:pt x="88807" y="66032"/>
                </a:lnTo>
                <a:lnTo>
                  <a:pt x="75256" y="81231"/>
                </a:lnTo>
                <a:lnTo>
                  <a:pt x="70332" y="102717"/>
                </a:lnTo>
                <a:lnTo>
                  <a:pt x="80376" y="127175"/>
                </a:lnTo>
                <a:lnTo>
                  <a:pt x="106278" y="146168"/>
                </a:lnTo>
                <a:lnTo>
                  <a:pt x="141695" y="163434"/>
                </a:lnTo>
                <a:lnTo>
                  <a:pt x="180284" y="182713"/>
                </a:lnTo>
                <a:lnTo>
                  <a:pt x="215702" y="207740"/>
                </a:lnTo>
                <a:lnTo>
                  <a:pt x="241604" y="242256"/>
                </a:lnTo>
                <a:lnTo>
                  <a:pt x="251647" y="289997"/>
                </a:lnTo>
                <a:lnTo>
                  <a:pt x="242693" y="336404"/>
                </a:lnTo>
                <a:lnTo>
                  <a:pt x="234523" y="347502"/>
                </a:lnTo>
                <a:close/>
              </a:path>
              <a:path w="252095" h="401955">
                <a:moveTo>
                  <a:pt x="228203" y="84506"/>
                </a:moveTo>
                <a:lnTo>
                  <a:pt x="206350" y="71068"/>
                </a:lnTo>
                <a:lnTo>
                  <a:pt x="183441" y="61551"/>
                </a:lnTo>
                <a:lnTo>
                  <a:pt x="159481" y="55889"/>
                </a:lnTo>
                <a:lnTo>
                  <a:pt x="134478" y="54016"/>
                </a:lnTo>
                <a:lnTo>
                  <a:pt x="228203" y="54016"/>
                </a:lnTo>
                <a:lnTo>
                  <a:pt x="228203" y="84506"/>
                </a:lnTo>
                <a:close/>
              </a:path>
              <a:path w="252095" h="401955">
                <a:moveTo>
                  <a:pt x="120524" y="401518"/>
                </a:moveTo>
                <a:lnTo>
                  <a:pt x="86013" y="399547"/>
                </a:lnTo>
                <a:lnTo>
                  <a:pt x="54422" y="393668"/>
                </a:lnTo>
                <a:lnTo>
                  <a:pt x="25750" y="383933"/>
                </a:lnTo>
                <a:lnTo>
                  <a:pt x="0" y="370397"/>
                </a:lnTo>
                <a:lnTo>
                  <a:pt x="0" y="307590"/>
                </a:lnTo>
                <a:lnTo>
                  <a:pt x="27654" y="324980"/>
                </a:lnTo>
                <a:lnTo>
                  <a:pt x="56718" y="337460"/>
                </a:lnTo>
                <a:lnTo>
                  <a:pt x="85468" y="344984"/>
                </a:lnTo>
                <a:lnTo>
                  <a:pt x="112182" y="347502"/>
                </a:lnTo>
                <a:lnTo>
                  <a:pt x="234523" y="347502"/>
                </a:lnTo>
                <a:lnTo>
                  <a:pt x="216841" y="371520"/>
                </a:lnTo>
                <a:lnTo>
                  <a:pt x="175612" y="393754"/>
                </a:lnTo>
                <a:lnTo>
                  <a:pt x="120524" y="401518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77721" y="1059708"/>
            <a:ext cx="270510" cy="274320"/>
          </a:xfrm>
          <a:custGeom>
            <a:avLst/>
            <a:gdLst/>
            <a:ahLst/>
            <a:cxnLst/>
            <a:rect l="l" t="t" r="r" b="b"/>
            <a:pathLst>
              <a:path w="270509" h="274319">
                <a:moveTo>
                  <a:pt x="135614" y="274189"/>
                </a:moveTo>
                <a:lnTo>
                  <a:pt x="79946" y="264503"/>
                </a:lnTo>
                <a:lnTo>
                  <a:pt x="36850" y="235431"/>
                </a:lnTo>
                <a:lnTo>
                  <a:pt x="9207" y="191485"/>
                </a:lnTo>
                <a:lnTo>
                  <a:pt x="0" y="137383"/>
                </a:lnTo>
                <a:lnTo>
                  <a:pt x="2412" y="109538"/>
                </a:lnTo>
                <a:lnTo>
                  <a:pt x="21686" y="60873"/>
                </a:lnTo>
                <a:lnTo>
                  <a:pt x="59344" y="22573"/>
                </a:lnTo>
                <a:lnTo>
                  <a:pt x="107880" y="2528"/>
                </a:lnTo>
                <a:lnTo>
                  <a:pt x="135614" y="0"/>
                </a:lnTo>
                <a:lnTo>
                  <a:pt x="163966" y="2438"/>
                </a:lnTo>
                <a:lnTo>
                  <a:pt x="189599" y="9780"/>
                </a:lnTo>
                <a:lnTo>
                  <a:pt x="212512" y="22069"/>
                </a:lnTo>
                <a:lnTo>
                  <a:pt x="232707" y="39348"/>
                </a:lnTo>
                <a:lnTo>
                  <a:pt x="241083" y="49910"/>
                </a:lnTo>
                <a:lnTo>
                  <a:pt x="136162" y="49910"/>
                </a:lnTo>
                <a:lnTo>
                  <a:pt x="119825" y="51461"/>
                </a:lnTo>
                <a:lnTo>
                  <a:pt x="80384" y="75153"/>
                </a:lnTo>
                <a:lnTo>
                  <a:pt x="60513" y="118841"/>
                </a:lnTo>
                <a:lnTo>
                  <a:pt x="59159" y="136243"/>
                </a:lnTo>
                <a:lnTo>
                  <a:pt x="64520" y="171780"/>
                </a:lnTo>
                <a:lnTo>
                  <a:pt x="79871" y="199628"/>
                </a:lnTo>
                <a:lnTo>
                  <a:pt x="104118" y="217795"/>
                </a:lnTo>
                <a:lnTo>
                  <a:pt x="136162" y="224293"/>
                </a:lnTo>
                <a:lnTo>
                  <a:pt x="241021" y="224293"/>
                </a:lnTo>
                <a:lnTo>
                  <a:pt x="232119" y="235431"/>
                </a:lnTo>
                <a:lnTo>
                  <a:pt x="212032" y="252391"/>
                </a:lnTo>
                <a:lnTo>
                  <a:pt x="189320" y="264503"/>
                </a:lnTo>
                <a:lnTo>
                  <a:pt x="163880" y="271768"/>
                </a:lnTo>
                <a:lnTo>
                  <a:pt x="135614" y="274189"/>
                </a:lnTo>
                <a:close/>
              </a:path>
              <a:path w="270509" h="274319">
                <a:moveTo>
                  <a:pt x="241021" y="224293"/>
                </a:moveTo>
                <a:lnTo>
                  <a:pt x="136162" y="224293"/>
                </a:lnTo>
                <a:lnTo>
                  <a:pt x="167975" y="217551"/>
                </a:lnTo>
                <a:lnTo>
                  <a:pt x="192247" y="198979"/>
                </a:lnTo>
                <a:lnTo>
                  <a:pt x="207727" y="171050"/>
                </a:lnTo>
                <a:lnTo>
                  <a:pt x="213165" y="136243"/>
                </a:lnTo>
                <a:lnTo>
                  <a:pt x="211805" y="118841"/>
                </a:lnTo>
                <a:lnTo>
                  <a:pt x="191405" y="75153"/>
                </a:lnTo>
                <a:lnTo>
                  <a:pt x="152476" y="51461"/>
                </a:lnTo>
                <a:lnTo>
                  <a:pt x="136162" y="49910"/>
                </a:lnTo>
                <a:lnTo>
                  <a:pt x="241083" y="49910"/>
                </a:lnTo>
                <a:lnTo>
                  <a:pt x="249121" y="60045"/>
                </a:lnTo>
                <a:lnTo>
                  <a:pt x="260783" y="83313"/>
                </a:lnTo>
                <a:lnTo>
                  <a:pt x="267744" y="109107"/>
                </a:lnTo>
                <a:lnTo>
                  <a:pt x="270053" y="137383"/>
                </a:lnTo>
                <a:lnTo>
                  <a:pt x="267658" y="165674"/>
                </a:lnTo>
                <a:lnTo>
                  <a:pt x="260504" y="191485"/>
                </a:lnTo>
                <a:lnTo>
                  <a:pt x="248642" y="214757"/>
                </a:lnTo>
                <a:lnTo>
                  <a:pt x="241021" y="224293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6132" y="910620"/>
            <a:ext cx="0" cy="417830"/>
          </a:xfrm>
          <a:custGeom>
            <a:avLst/>
            <a:gdLst/>
            <a:ahLst/>
            <a:cxnLst/>
            <a:rect l="l" t="t" r="r" b="b"/>
            <a:pathLst>
              <a:path h="417830">
                <a:moveTo>
                  <a:pt x="0" y="0"/>
                </a:moveTo>
                <a:lnTo>
                  <a:pt x="0" y="417395"/>
                </a:lnTo>
              </a:path>
            </a:pathLst>
          </a:custGeom>
          <a:ln w="59145">
            <a:solidFill>
              <a:srgbClr val="5593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626" y="947620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62513" y="380395"/>
                </a:moveTo>
                <a:lnTo>
                  <a:pt x="3367" y="380395"/>
                </a:lnTo>
                <a:lnTo>
                  <a:pt x="3367" y="119157"/>
                </a:lnTo>
                <a:lnTo>
                  <a:pt x="62513" y="119157"/>
                </a:lnTo>
                <a:lnTo>
                  <a:pt x="62513" y="380395"/>
                </a:lnTo>
                <a:close/>
              </a:path>
              <a:path w="68579" h="381000">
                <a:moveTo>
                  <a:pt x="34030" y="71610"/>
                </a:moveTo>
                <a:lnTo>
                  <a:pt x="20243" y="68736"/>
                </a:lnTo>
                <a:lnTo>
                  <a:pt x="9486" y="60964"/>
                </a:lnTo>
                <a:lnTo>
                  <a:pt x="2494" y="49563"/>
                </a:lnTo>
                <a:lnTo>
                  <a:pt x="0" y="35805"/>
                </a:lnTo>
                <a:lnTo>
                  <a:pt x="2806" y="21536"/>
                </a:lnTo>
                <a:lnTo>
                  <a:pt x="10318" y="10192"/>
                </a:lnTo>
                <a:lnTo>
                  <a:pt x="21179" y="2703"/>
                </a:lnTo>
                <a:lnTo>
                  <a:pt x="34030" y="0"/>
                </a:lnTo>
                <a:lnTo>
                  <a:pt x="47600" y="2703"/>
                </a:lnTo>
                <a:lnTo>
                  <a:pt x="58400" y="10192"/>
                </a:lnTo>
                <a:lnTo>
                  <a:pt x="65536" y="21536"/>
                </a:lnTo>
                <a:lnTo>
                  <a:pt x="68113" y="35805"/>
                </a:lnTo>
                <a:lnTo>
                  <a:pt x="65536" y="49563"/>
                </a:lnTo>
                <a:lnTo>
                  <a:pt x="58400" y="60964"/>
                </a:lnTo>
                <a:lnTo>
                  <a:pt x="47600" y="68736"/>
                </a:lnTo>
                <a:lnTo>
                  <a:pt x="34030" y="71610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61716" y="911200"/>
            <a:ext cx="269875" cy="423545"/>
          </a:xfrm>
          <a:custGeom>
            <a:avLst/>
            <a:gdLst/>
            <a:ahLst/>
            <a:cxnLst/>
            <a:rect l="l" t="t" r="r" b="b"/>
            <a:pathLst>
              <a:path w="269875" h="423544">
                <a:moveTo>
                  <a:pt x="268956" y="180824"/>
                </a:moveTo>
                <a:lnTo>
                  <a:pt x="209210" y="180824"/>
                </a:lnTo>
                <a:lnTo>
                  <a:pt x="212030" y="179643"/>
                </a:lnTo>
                <a:lnTo>
                  <a:pt x="212030" y="0"/>
                </a:lnTo>
                <a:lnTo>
                  <a:pt x="268956" y="0"/>
                </a:lnTo>
                <a:lnTo>
                  <a:pt x="268956" y="180824"/>
                </a:lnTo>
                <a:close/>
              </a:path>
              <a:path w="269875" h="423544">
                <a:moveTo>
                  <a:pt x="124440" y="423273"/>
                </a:moveTo>
                <a:lnTo>
                  <a:pt x="73302" y="414101"/>
                </a:lnTo>
                <a:lnTo>
                  <a:pt x="33482" y="386892"/>
                </a:lnTo>
                <a:lnTo>
                  <a:pt x="8375" y="344616"/>
                </a:lnTo>
                <a:lnTo>
                  <a:pt x="0" y="290011"/>
                </a:lnTo>
                <a:lnTo>
                  <a:pt x="2206" y="260961"/>
                </a:lnTo>
                <a:lnTo>
                  <a:pt x="20006" y="210766"/>
                </a:lnTo>
                <a:lnTo>
                  <a:pt x="54845" y="171904"/>
                </a:lnTo>
                <a:lnTo>
                  <a:pt x="100049" y="151666"/>
                </a:lnTo>
                <a:lnTo>
                  <a:pt x="126124" y="149139"/>
                </a:lnTo>
                <a:lnTo>
                  <a:pt x="150480" y="151119"/>
                </a:lnTo>
                <a:lnTo>
                  <a:pt x="172484" y="157060"/>
                </a:lnTo>
                <a:lnTo>
                  <a:pt x="192079" y="166962"/>
                </a:lnTo>
                <a:lnTo>
                  <a:pt x="209210" y="180824"/>
                </a:lnTo>
                <a:lnTo>
                  <a:pt x="268956" y="180824"/>
                </a:lnTo>
                <a:lnTo>
                  <a:pt x="268956" y="199049"/>
                </a:lnTo>
                <a:lnTo>
                  <a:pt x="132781" y="199049"/>
                </a:lnTo>
                <a:lnTo>
                  <a:pt x="116791" y="200688"/>
                </a:lnTo>
                <a:lnTo>
                  <a:pt x="78086" y="224856"/>
                </a:lnTo>
                <a:lnTo>
                  <a:pt x="58724" y="269349"/>
                </a:lnTo>
                <a:lnTo>
                  <a:pt x="57462" y="287085"/>
                </a:lnTo>
                <a:lnTo>
                  <a:pt x="62817" y="322364"/>
                </a:lnTo>
                <a:lnTo>
                  <a:pt x="78111" y="349600"/>
                </a:lnTo>
                <a:lnTo>
                  <a:pt x="102184" y="367148"/>
                </a:lnTo>
                <a:lnTo>
                  <a:pt x="133878" y="373363"/>
                </a:lnTo>
                <a:lnTo>
                  <a:pt x="269478" y="373363"/>
                </a:lnTo>
                <a:lnTo>
                  <a:pt x="269484" y="382799"/>
                </a:lnTo>
                <a:lnTo>
                  <a:pt x="215933" y="382799"/>
                </a:lnTo>
                <a:lnTo>
                  <a:pt x="197857" y="400248"/>
                </a:lnTo>
                <a:lnTo>
                  <a:pt x="175605" y="412925"/>
                </a:lnTo>
                <a:lnTo>
                  <a:pt x="150643" y="420657"/>
                </a:lnTo>
                <a:lnTo>
                  <a:pt x="124440" y="423273"/>
                </a:lnTo>
                <a:close/>
              </a:path>
              <a:path w="269875" h="423544">
                <a:moveTo>
                  <a:pt x="269478" y="373363"/>
                </a:moveTo>
                <a:lnTo>
                  <a:pt x="133878" y="373363"/>
                </a:lnTo>
                <a:lnTo>
                  <a:pt x="149566" y="371812"/>
                </a:lnTo>
                <a:lnTo>
                  <a:pt x="163953" y="367125"/>
                </a:lnTo>
                <a:lnTo>
                  <a:pt x="198098" y="334698"/>
                </a:lnTo>
                <a:lnTo>
                  <a:pt x="210346" y="285890"/>
                </a:lnTo>
                <a:lnTo>
                  <a:pt x="205051" y="251532"/>
                </a:lnTo>
                <a:lnTo>
                  <a:pt x="189763" y="223990"/>
                </a:lnTo>
                <a:lnTo>
                  <a:pt x="165376" y="205688"/>
                </a:lnTo>
                <a:lnTo>
                  <a:pt x="132781" y="199049"/>
                </a:lnTo>
                <a:lnTo>
                  <a:pt x="268956" y="199049"/>
                </a:lnTo>
                <a:lnTo>
                  <a:pt x="269081" y="234545"/>
                </a:lnTo>
                <a:lnTo>
                  <a:pt x="269207" y="260961"/>
                </a:lnTo>
                <a:lnTo>
                  <a:pt x="269313" y="290011"/>
                </a:lnTo>
                <a:lnTo>
                  <a:pt x="269431" y="334698"/>
                </a:lnTo>
                <a:lnTo>
                  <a:pt x="269478" y="373363"/>
                </a:lnTo>
                <a:close/>
              </a:path>
              <a:path w="269875" h="423544">
                <a:moveTo>
                  <a:pt x="269492" y="416818"/>
                </a:moveTo>
                <a:lnTo>
                  <a:pt x="225423" y="416818"/>
                </a:lnTo>
                <a:lnTo>
                  <a:pt x="217029" y="383362"/>
                </a:lnTo>
                <a:lnTo>
                  <a:pt x="216481" y="382799"/>
                </a:lnTo>
                <a:lnTo>
                  <a:pt x="269484" y="382799"/>
                </a:lnTo>
                <a:lnTo>
                  <a:pt x="269492" y="416818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082686" y="1059716"/>
            <a:ext cx="227965" cy="274955"/>
          </a:xfrm>
          <a:custGeom>
            <a:avLst/>
            <a:gdLst/>
            <a:ahLst/>
            <a:cxnLst/>
            <a:rect l="l" t="t" r="r" b="b"/>
            <a:pathLst>
              <a:path w="227965" h="274955">
                <a:moveTo>
                  <a:pt x="28443" y="69316"/>
                </a:moveTo>
                <a:lnTo>
                  <a:pt x="28443" y="21178"/>
                </a:lnTo>
                <a:lnTo>
                  <a:pt x="48837" y="11918"/>
                </a:lnTo>
                <a:lnTo>
                  <a:pt x="70701" y="5299"/>
                </a:lnTo>
                <a:lnTo>
                  <a:pt x="94039" y="1325"/>
                </a:lnTo>
                <a:lnTo>
                  <a:pt x="118853" y="0"/>
                </a:lnTo>
                <a:lnTo>
                  <a:pt x="166438" y="6819"/>
                </a:lnTo>
                <a:lnTo>
                  <a:pt x="200427" y="27240"/>
                </a:lnTo>
                <a:lnTo>
                  <a:pt x="211564" y="45789"/>
                </a:lnTo>
                <a:lnTo>
                  <a:pt x="106543" y="45789"/>
                </a:lnTo>
                <a:lnTo>
                  <a:pt x="87833" y="47233"/>
                </a:lnTo>
                <a:lnTo>
                  <a:pt x="68546" y="51599"/>
                </a:lnTo>
                <a:lnTo>
                  <a:pt x="48733" y="58942"/>
                </a:lnTo>
                <a:lnTo>
                  <a:pt x="28443" y="69316"/>
                </a:lnTo>
                <a:close/>
              </a:path>
              <a:path w="227965" h="274955">
                <a:moveTo>
                  <a:pt x="84783" y="274752"/>
                </a:moveTo>
                <a:lnTo>
                  <a:pt x="47057" y="268626"/>
                </a:lnTo>
                <a:lnTo>
                  <a:pt x="20632" y="252154"/>
                </a:lnTo>
                <a:lnTo>
                  <a:pt x="5087" y="228196"/>
                </a:lnTo>
                <a:lnTo>
                  <a:pt x="0" y="199612"/>
                </a:lnTo>
                <a:lnTo>
                  <a:pt x="7293" y="162368"/>
                </a:lnTo>
                <a:lnTo>
                  <a:pt x="29073" y="133659"/>
                </a:lnTo>
                <a:lnTo>
                  <a:pt x="65191" y="115186"/>
                </a:lnTo>
                <a:lnTo>
                  <a:pt x="115498" y="108651"/>
                </a:lnTo>
                <a:lnTo>
                  <a:pt x="169057" y="108651"/>
                </a:lnTo>
                <a:lnTo>
                  <a:pt x="169057" y="101578"/>
                </a:lnTo>
                <a:lnTo>
                  <a:pt x="165173" y="77251"/>
                </a:lnTo>
                <a:lnTo>
                  <a:pt x="153489" y="59808"/>
                </a:lnTo>
                <a:lnTo>
                  <a:pt x="133961" y="49303"/>
                </a:lnTo>
                <a:lnTo>
                  <a:pt x="106543" y="45789"/>
                </a:lnTo>
                <a:lnTo>
                  <a:pt x="211564" y="45789"/>
                </a:lnTo>
                <a:lnTo>
                  <a:pt x="220819" y="61203"/>
                </a:lnTo>
                <a:lnTo>
                  <a:pt x="227616" y="108651"/>
                </a:lnTo>
                <a:lnTo>
                  <a:pt x="227616" y="146227"/>
                </a:lnTo>
                <a:lnTo>
                  <a:pt x="119936" y="146227"/>
                </a:lnTo>
                <a:lnTo>
                  <a:pt x="92433" y="149086"/>
                </a:lnTo>
                <a:lnTo>
                  <a:pt x="72716" y="157661"/>
                </a:lnTo>
                <a:lnTo>
                  <a:pt x="60844" y="171953"/>
                </a:lnTo>
                <a:lnTo>
                  <a:pt x="56874" y="191962"/>
                </a:lnTo>
                <a:lnTo>
                  <a:pt x="60467" y="209213"/>
                </a:lnTo>
                <a:lnTo>
                  <a:pt x="70548" y="221937"/>
                </a:lnTo>
                <a:lnTo>
                  <a:pt x="86072" y="229809"/>
                </a:lnTo>
                <a:lnTo>
                  <a:pt x="105995" y="232506"/>
                </a:lnTo>
                <a:lnTo>
                  <a:pt x="227616" y="232506"/>
                </a:lnTo>
                <a:lnTo>
                  <a:pt x="227616" y="236035"/>
                </a:lnTo>
                <a:lnTo>
                  <a:pt x="174057" y="236035"/>
                </a:lnTo>
                <a:lnTo>
                  <a:pt x="157455" y="252978"/>
                </a:lnTo>
                <a:lnTo>
                  <a:pt x="136963" y="265076"/>
                </a:lnTo>
                <a:lnTo>
                  <a:pt x="112699" y="272333"/>
                </a:lnTo>
                <a:lnTo>
                  <a:pt x="84783" y="274752"/>
                </a:lnTo>
                <a:close/>
              </a:path>
              <a:path w="227965" h="274955">
                <a:moveTo>
                  <a:pt x="227616" y="232506"/>
                </a:moveTo>
                <a:lnTo>
                  <a:pt x="105995" y="232506"/>
                </a:lnTo>
                <a:lnTo>
                  <a:pt x="132872" y="226929"/>
                </a:lnTo>
                <a:lnTo>
                  <a:pt x="152851" y="211667"/>
                </a:lnTo>
                <a:lnTo>
                  <a:pt x="165302" y="188922"/>
                </a:lnTo>
                <a:lnTo>
                  <a:pt x="169592" y="160896"/>
                </a:lnTo>
                <a:lnTo>
                  <a:pt x="169592" y="146227"/>
                </a:lnTo>
                <a:lnTo>
                  <a:pt x="227616" y="146227"/>
                </a:lnTo>
                <a:lnTo>
                  <a:pt x="227616" y="232506"/>
                </a:lnTo>
                <a:close/>
              </a:path>
              <a:path w="227965" h="274955">
                <a:moveTo>
                  <a:pt x="227616" y="268297"/>
                </a:moveTo>
                <a:lnTo>
                  <a:pt x="181327" y="268297"/>
                </a:lnTo>
                <a:lnTo>
                  <a:pt x="175741" y="236035"/>
                </a:lnTo>
                <a:lnTo>
                  <a:pt x="227616" y="236035"/>
                </a:lnTo>
                <a:lnTo>
                  <a:pt x="227616" y="268297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382445" y="947620"/>
            <a:ext cx="68580" cy="381000"/>
          </a:xfrm>
          <a:custGeom>
            <a:avLst/>
            <a:gdLst/>
            <a:ahLst/>
            <a:cxnLst/>
            <a:rect l="l" t="t" r="r" b="b"/>
            <a:pathLst>
              <a:path w="68579" h="381000">
                <a:moveTo>
                  <a:pt x="62513" y="380395"/>
                </a:moveTo>
                <a:lnTo>
                  <a:pt x="3367" y="380395"/>
                </a:lnTo>
                <a:lnTo>
                  <a:pt x="3367" y="119157"/>
                </a:lnTo>
                <a:lnTo>
                  <a:pt x="62513" y="119157"/>
                </a:lnTo>
                <a:lnTo>
                  <a:pt x="62513" y="380395"/>
                </a:lnTo>
                <a:close/>
              </a:path>
              <a:path w="68579" h="381000">
                <a:moveTo>
                  <a:pt x="34030" y="71610"/>
                </a:moveTo>
                <a:lnTo>
                  <a:pt x="20238" y="68736"/>
                </a:lnTo>
                <a:lnTo>
                  <a:pt x="9481" y="60964"/>
                </a:lnTo>
                <a:lnTo>
                  <a:pt x="2492" y="49563"/>
                </a:lnTo>
                <a:lnTo>
                  <a:pt x="0" y="35805"/>
                </a:lnTo>
                <a:lnTo>
                  <a:pt x="2806" y="21536"/>
                </a:lnTo>
                <a:lnTo>
                  <a:pt x="10318" y="10192"/>
                </a:lnTo>
                <a:lnTo>
                  <a:pt x="21179" y="2703"/>
                </a:lnTo>
                <a:lnTo>
                  <a:pt x="34030" y="0"/>
                </a:lnTo>
                <a:lnTo>
                  <a:pt x="47592" y="2703"/>
                </a:lnTo>
                <a:lnTo>
                  <a:pt x="58388" y="10192"/>
                </a:lnTo>
                <a:lnTo>
                  <a:pt x="65523" y="21536"/>
                </a:lnTo>
                <a:lnTo>
                  <a:pt x="68100" y="35805"/>
                </a:lnTo>
                <a:lnTo>
                  <a:pt x="65523" y="49563"/>
                </a:lnTo>
                <a:lnTo>
                  <a:pt x="58388" y="60964"/>
                </a:lnTo>
                <a:lnTo>
                  <a:pt x="47592" y="68736"/>
                </a:lnTo>
                <a:lnTo>
                  <a:pt x="34030" y="71610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20928" y="1060331"/>
            <a:ext cx="157480" cy="267970"/>
          </a:xfrm>
          <a:custGeom>
            <a:avLst/>
            <a:gdLst/>
            <a:ahLst/>
            <a:cxnLst/>
            <a:rect l="l" t="t" r="r" b="b"/>
            <a:pathLst>
              <a:path w="157479" h="267969">
                <a:moveTo>
                  <a:pt x="157322" y="51063"/>
                </a:moveTo>
                <a:lnTo>
                  <a:pt x="53559" y="51063"/>
                </a:lnTo>
                <a:lnTo>
                  <a:pt x="67477" y="28727"/>
                </a:lnTo>
                <a:lnTo>
                  <a:pt x="85008" y="12769"/>
                </a:lnTo>
                <a:lnTo>
                  <a:pt x="106205" y="3192"/>
                </a:lnTo>
                <a:lnTo>
                  <a:pt x="131123" y="0"/>
                </a:lnTo>
                <a:lnTo>
                  <a:pt x="138657" y="322"/>
                </a:lnTo>
                <a:lnTo>
                  <a:pt x="145466" y="1251"/>
                </a:lnTo>
                <a:lnTo>
                  <a:pt x="151653" y="2729"/>
                </a:lnTo>
                <a:lnTo>
                  <a:pt x="157322" y="4697"/>
                </a:lnTo>
                <a:lnTo>
                  <a:pt x="157322" y="51063"/>
                </a:lnTo>
                <a:close/>
              </a:path>
              <a:path w="157479" h="267969">
                <a:moveTo>
                  <a:pt x="58558" y="267693"/>
                </a:moveTo>
                <a:lnTo>
                  <a:pt x="0" y="267693"/>
                </a:lnTo>
                <a:lnTo>
                  <a:pt x="0" y="7031"/>
                </a:lnTo>
                <a:lnTo>
                  <a:pt x="42933" y="7031"/>
                </a:lnTo>
                <a:lnTo>
                  <a:pt x="51326" y="50486"/>
                </a:lnTo>
                <a:lnTo>
                  <a:pt x="51875" y="51063"/>
                </a:lnTo>
                <a:lnTo>
                  <a:pt x="157322" y="51063"/>
                </a:lnTo>
                <a:lnTo>
                  <a:pt x="157322" y="55170"/>
                </a:lnTo>
                <a:lnTo>
                  <a:pt x="124975" y="55170"/>
                </a:lnTo>
                <a:lnTo>
                  <a:pt x="97889" y="61732"/>
                </a:lnTo>
                <a:lnTo>
                  <a:pt x="76915" y="80348"/>
                </a:lnTo>
                <a:lnTo>
                  <a:pt x="63366" y="109414"/>
                </a:lnTo>
                <a:lnTo>
                  <a:pt x="58558" y="147326"/>
                </a:lnTo>
                <a:lnTo>
                  <a:pt x="58558" y="267693"/>
                </a:lnTo>
                <a:close/>
              </a:path>
              <a:path w="157479" h="267969">
                <a:moveTo>
                  <a:pt x="157322" y="61625"/>
                </a:moveTo>
                <a:lnTo>
                  <a:pt x="149373" y="58878"/>
                </a:lnTo>
                <a:lnTo>
                  <a:pt x="141359" y="56852"/>
                </a:lnTo>
                <a:lnTo>
                  <a:pt x="133240" y="55599"/>
                </a:lnTo>
                <a:lnTo>
                  <a:pt x="124975" y="55170"/>
                </a:lnTo>
                <a:lnTo>
                  <a:pt x="157322" y="55170"/>
                </a:lnTo>
                <a:lnTo>
                  <a:pt x="157322" y="61625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693428" y="1059138"/>
            <a:ext cx="245110" cy="275590"/>
          </a:xfrm>
          <a:custGeom>
            <a:avLst/>
            <a:gdLst/>
            <a:ahLst/>
            <a:cxnLst/>
            <a:rect l="l" t="t" r="r" b="b"/>
            <a:pathLst>
              <a:path w="245109" h="275590">
                <a:moveTo>
                  <a:pt x="137245" y="275329"/>
                </a:moveTo>
                <a:lnTo>
                  <a:pt x="79157" y="265725"/>
                </a:lnTo>
                <a:lnTo>
                  <a:pt x="35714" y="237189"/>
                </a:lnTo>
                <a:lnTo>
                  <a:pt x="8860" y="193234"/>
                </a:lnTo>
                <a:lnTo>
                  <a:pt x="0" y="137383"/>
                </a:lnTo>
                <a:lnTo>
                  <a:pt x="2197" y="109520"/>
                </a:lnTo>
                <a:lnTo>
                  <a:pt x="19781" y="60850"/>
                </a:lnTo>
                <a:lnTo>
                  <a:pt x="54309" y="22550"/>
                </a:lnTo>
                <a:lnTo>
                  <a:pt x="99508" y="2526"/>
                </a:lnTo>
                <a:lnTo>
                  <a:pt x="125575" y="0"/>
                </a:lnTo>
                <a:lnTo>
                  <a:pt x="151716" y="2321"/>
                </a:lnTo>
                <a:lnTo>
                  <a:pt x="174936" y="9322"/>
                </a:lnTo>
                <a:lnTo>
                  <a:pt x="195226" y="21055"/>
                </a:lnTo>
                <a:lnTo>
                  <a:pt x="212578" y="37576"/>
                </a:lnTo>
                <a:lnTo>
                  <a:pt x="218752" y="46366"/>
                </a:lnTo>
                <a:lnTo>
                  <a:pt x="127808" y="46366"/>
                </a:lnTo>
                <a:lnTo>
                  <a:pt x="103140" y="50994"/>
                </a:lnTo>
                <a:lnTo>
                  <a:pt x="83231" y="63994"/>
                </a:lnTo>
                <a:lnTo>
                  <a:pt x="68866" y="84039"/>
                </a:lnTo>
                <a:lnTo>
                  <a:pt x="60829" y="109804"/>
                </a:lnTo>
                <a:lnTo>
                  <a:pt x="243175" y="109804"/>
                </a:lnTo>
                <a:lnTo>
                  <a:pt x="244964" y="135611"/>
                </a:lnTo>
                <a:lnTo>
                  <a:pt x="244964" y="150293"/>
                </a:lnTo>
                <a:lnTo>
                  <a:pt x="59159" y="150293"/>
                </a:lnTo>
                <a:lnTo>
                  <a:pt x="66714" y="183862"/>
                </a:lnTo>
                <a:lnTo>
                  <a:pt x="84114" y="207901"/>
                </a:lnTo>
                <a:lnTo>
                  <a:pt x="109683" y="222360"/>
                </a:lnTo>
                <a:lnTo>
                  <a:pt x="141749" y="227190"/>
                </a:lnTo>
                <a:lnTo>
                  <a:pt x="233255" y="227190"/>
                </a:lnTo>
                <a:lnTo>
                  <a:pt x="233255" y="246569"/>
                </a:lnTo>
                <a:lnTo>
                  <a:pt x="212449" y="259250"/>
                </a:lnTo>
                <a:lnTo>
                  <a:pt x="189440" y="268226"/>
                </a:lnTo>
                <a:lnTo>
                  <a:pt x="164337" y="273564"/>
                </a:lnTo>
                <a:lnTo>
                  <a:pt x="137245" y="275329"/>
                </a:lnTo>
                <a:close/>
              </a:path>
              <a:path w="245109" h="275590">
                <a:moveTo>
                  <a:pt x="243175" y="109804"/>
                </a:moveTo>
                <a:lnTo>
                  <a:pt x="190817" y="109804"/>
                </a:lnTo>
                <a:lnTo>
                  <a:pt x="183168" y="83292"/>
                </a:lnTo>
                <a:lnTo>
                  <a:pt x="169768" y="63330"/>
                </a:lnTo>
                <a:lnTo>
                  <a:pt x="151141" y="50745"/>
                </a:lnTo>
                <a:lnTo>
                  <a:pt x="127808" y="46366"/>
                </a:lnTo>
                <a:lnTo>
                  <a:pt x="218752" y="46366"/>
                </a:lnTo>
                <a:lnTo>
                  <a:pt x="226818" y="57850"/>
                </a:lnTo>
                <a:lnTo>
                  <a:pt x="236931" y="80877"/>
                </a:lnTo>
                <a:lnTo>
                  <a:pt x="242964" y="106762"/>
                </a:lnTo>
                <a:lnTo>
                  <a:pt x="243175" y="109804"/>
                </a:lnTo>
                <a:close/>
              </a:path>
              <a:path w="245109" h="275590">
                <a:moveTo>
                  <a:pt x="233255" y="227190"/>
                </a:moveTo>
                <a:lnTo>
                  <a:pt x="141749" y="227190"/>
                </a:lnTo>
                <a:lnTo>
                  <a:pt x="165917" y="225212"/>
                </a:lnTo>
                <a:lnTo>
                  <a:pt x="189151" y="219274"/>
                </a:lnTo>
                <a:lnTo>
                  <a:pt x="211561" y="209374"/>
                </a:lnTo>
                <a:lnTo>
                  <a:pt x="233255" y="195506"/>
                </a:lnTo>
                <a:lnTo>
                  <a:pt x="233255" y="227190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74792" y="1060341"/>
            <a:ext cx="186690" cy="273685"/>
          </a:xfrm>
          <a:custGeom>
            <a:avLst/>
            <a:gdLst/>
            <a:ahLst/>
            <a:cxnLst/>
            <a:rect l="l" t="t" r="r" b="b"/>
            <a:pathLst>
              <a:path w="186690" h="273684">
                <a:moveTo>
                  <a:pt x="177966" y="228921"/>
                </a:moveTo>
                <a:lnTo>
                  <a:pt x="82590" y="228921"/>
                </a:lnTo>
                <a:lnTo>
                  <a:pt x="103105" y="226948"/>
                </a:lnTo>
                <a:lnTo>
                  <a:pt x="117758" y="221070"/>
                </a:lnTo>
                <a:lnTo>
                  <a:pt x="126549" y="211347"/>
                </a:lnTo>
                <a:lnTo>
                  <a:pt x="129478" y="197840"/>
                </a:lnTo>
                <a:lnTo>
                  <a:pt x="116769" y="173450"/>
                </a:lnTo>
                <a:lnTo>
                  <a:pt x="86461" y="155234"/>
                </a:lnTo>
                <a:lnTo>
                  <a:pt x="50288" y="136823"/>
                </a:lnTo>
                <a:lnTo>
                  <a:pt x="19980" y="111849"/>
                </a:lnTo>
                <a:lnTo>
                  <a:pt x="7270" y="73944"/>
                </a:lnTo>
                <a:lnTo>
                  <a:pt x="13914" y="42830"/>
                </a:lnTo>
                <a:lnTo>
                  <a:pt x="32381" y="19584"/>
                </a:lnTo>
                <a:lnTo>
                  <a:pt x="60473" y="5033"/>
                </a:lnTo>
                <a:lnTo>
                  <a:pt x="95996" y="0"/>
                </a:lnTo>
                <a:lnTo>
                  <a:pt x="115962" y="1101"/>
                </a:lnTo>
                <a:lnTo>
                  <a:pt x="135677" y="4401"/>
                </a:lnTo>
                <a:lnTo>
                  <a:pt x="155077" y="9896"/>
                </a:lnTo>
                <a:lnTo>
                  <a:pt x="174096" y="17579"/>
                </a:lnTo>
                <a:lnTo>
                  <a:pt x="174096" y="46366"/>
                </a:lnTo>
                <a:lnTo>
                  <a:pt x="104350" y="46366"/>
                </a:lnTo>
                <a:lnTo>
                  <a:pt x="87188" y="48123"/>
                </a:lnTo>
                <a:lnTo>
                  <a:pt x="74986" y="53398"/>
                </a:lnTo>
                <a:lnTo>
                  <a:pt x="67699" y="62196"/>
                </a:lnTo>
                <a:lnTo>
                  <a:pt x="65281" y="74521"/>
                </a:lnTo>
                <a:lnTo>
                  <a:pt x="77872" y="93533"/>
                </a:lnTo>
                <a:lnTo>
                  <a:pt x="107898" y="108870"/>
                </a:lnTo>
                <a:lnTo>
                  <a:pt x="143736" y="126736"/>
                </a:lnTo>
                <a:lnTo>
                  <a:pt x="173762" y="153336"/>
                </a:lnTo>
                <a:lnTo>
                  <a:pt x="186353" y="194874"/>
                </a:lnTo>
                <a:lnTo>
                  <a:pt x="179661" y="226729"/>
                </a:lnTo>
                <a:lnTo>
                  <a:pt x="177966" y="228921"/>
                </a:lnTo>
                <a:close/>
              </a:path>
              <a:path w="186690" h="273684">
                <a:moveTo>
                  <a:pt x="174096" y="68066"/>
                </a:moveTo>
                <a:lnTo>
                  <a:pt x="156213" y="58482"/>
                </a:lnTo>
                <a:lnTo>
                  <a:pt x="138592" y="51710"/>
                </a:lnTo>
                <a:lnTo>
                  <a:pt x="121285" y="47692"/>
                </a:lnTo>
                <a:lnTo>
                  <a:pt x="104350" y="46366"/>
                </a:lnTo>
                <a:lnTo>
                  <a:pt x="174096" y="46366"/>
                </a:lnTo>
                <a:lnTo>
                  <a:pt x="174096" y="68066"/>
                </a:lnTo>
                <a:close/>
              </a:path>
              <a:path w="186690" h="273684">
                <a:moveTo>
                  <a:pt x="89273" y="273557"/>
                </a:moveTo>
                <a:lnTo>
                  <a:pt x="64270" y="272133"/>
                </a:lnTo>
                <a:lnTo>
                  <a:pt x="41092" y="267899"/>
                </a:lnTo>
                <a:lnTo>
                  <a:pt x="19687" y="260914"/>
                </a:lnTo>
                <a:lnTo>
                  <a:pt x="0" y="251239"/>
                </a:lnTo>
                <a:lnTo>
                  <a:pt x="0" y="197840"/>
                </a:lnTo>
                <a:lnTo>
                  <a:pt x="19984" y="211347"/>
                </a:lnTo>
                <a:lnTo>
                  <a:pt x="40477" y="221070"/>
                </a:lnTo>
                <a:lnTo>
                  <a:pt x="61379" y="226948"/>
                </a:lnTo>
                <a:lnTo>
                  <a:pt x="82590" y="228921"/>
                </a:lnTo>
                <a:lnTo>
                  <a:pt x="177966" y="228921"/>
                </a:lnTo>
                <a:lnTo>
                  <a:pt x="160419" y="251603"/>
                </a:lnTo>
                <a:lnTo>
                  <a:pt x="129873" y="267783"/>
                </a:lnTo>
                <a:lnTo>
                  <a:pt x="89273" y="273557"/>
                </a:lnTo>
                <a:close/>
              </a:path>
            </a:pathLst>
          </a:custGeom>
          <a:solidFill>
            <a:srgbClr val="55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75014" y="967901"/>
            <a:ext cx="243204" cy="0"/>
          </a:xfrm>
          <a:custGeom>
            <a:avLst/>
            <a:gdLst/>
            <a:ahLst/>
            <a:cxnLst/>
            <a:rect l="l" t="t" r="r" b="b"/>
            <a:pathLst>
              <a:path w="243204">
                <a:moveTo>
                  <a:pt x="0" y="0"/>
                </a:moveTo>
                <a:lnTo>
                  <a:pt x="242693" y="0"/>
                </a:lnTo>
              </a:path>
            </a:pathLst>
          </a:custGeom>
          <a:ln w="53392">
            <a:solidFill>
              <a:srgbClr val="789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07087" y="994597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181"/>
                </a:lnTo>
              </a:path>
            </a:pathLst>
          </a:custGeom>
          <a:ln w="64145">
            <a:solidFill>
              <a:srgbClr val="789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75014" y="1124824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5">
                <a:moveTo>
                  <a:pt x="0" y="0"/>
                </a:moveTo>
                <a:lnTo>
                  <a:pt x="226519" y="0"/>
                </a:lnTo>
              </a:path>
            </a:pathLst>
          </a:custGeom>
          <a:ln w="52090">
            <a:solidFill>
              <a:srgbClr val="789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07087" y="1150869"/>
            <a:ext cx="0" cy="123825"/>
          </a:xfrm>
          <a:custGeom>
            <a:avLst/>
            <a:gdLst/>
            <a:ahLst/>
            <a:cxnLst/>
            <a:rect l="l" t="t" r="r" b="b"/>
            <a:pathLst>
              <a:path h="123825">
                <a:moveTo>
                  <a:pt x="0" y="0"/>
                </a:moveTo>
                <a:lnTo>
                  <a:pt x="0" y="123715"/>
                </a:lnTo>
              </a:path>
            </a:pathLst>
          </a:custGeom>
          <a:ln w="64145">
            <a:solidFill>
              <a:srgbClr val="789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5014" y="1301281"/>
            <a:ext cx="255270" cy="0"/>
          </a:xfrm>
          <a:custGeom>
            <a:avLst/>
            <a:gdLst/>
            <a:ahLst/>
            <a:cxnLst/>
            <a:rect l="l" t="t" r="r" b="b"/>
            <a:pathLst>
              <a:path w="255270">
                <a:moveTo>
                  <a:pt x="0" y="0"/>
                </a:moveTo>
                <a:lnTo>
                  <a:pt x="254963" y="0"/>
                </a:lnTo>
              </a:path>
            </a:pathLst>
          </a:custGeom>
          <a:ln w="53392">
            <a:solidFill>
              <a:srgbClr val="7891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3556" y="1066781"/>
            <a:ext cx="264160" cy="261620"/>
          </a:xfrm>
          <a:custGeom>
            <a:avLst/>
            <a:gdLst/>
            <a:ahLst/>
            <a:cxnLst/>
            <a:rect l="l" t="t" r="r" b="b"/>
            <a:pathLst>
              <a:path w="264160" h="261619">
                <a:moveTo>
                  <a:pt x="60829" y="261237"/>
                </a:moveTo>
                <a:lnTo>
                  <a:pt x="0" y="261237"/>
                </a:lnTo>
                <a:lnTo>
                  <a:pt x="4708" y="252756"/>
                </a:lnTo>
                <a:lnTo>
                  <a:pt x="12975" y="238782"/>
                </a:lnTo>
                <a:lnTo>
                  <a:pt x="24796" y="219307"/>
                </a:lnTo>
                <a:lnTo>
                  <a:pt x="55556" y="169334"/>
                </a:lnTo>
                <a:lnTo>
                  <a:pt x="67386" y="149855"/>
                </a:lnTo>
                <a:lnTo>
                  <a:pt x="75656" y="135879"/>
                </a:lnTo>
                <a:lnTo>
                  <a:pt x="80371" y="127398"/>
                </a:lnTo>
                <a:lnTo>
                  <a:pt x="75444" y="119458"/>
                </a:lnTo>
                <a:lnTo>
                  <a:pt x="67449" y="106249"/>
                </a:lnTo>
                <a:lnTo>
                  <a:pt x="56432" y="87768"/>
                </a:lnTo>
                <a:lnTo>
                  <a:pt x="42437" y="64015"/>
                </a:lnTo>
                <a:lnTo>
                  <a:pt x="28410" y="39878"/>
                </a:lnTo>
                <a:lnTo>
                  <a:pt x="17374" y="21202"/>
                </a:lnTo>
                <a:lnTo>
                  <a:pt x="9373" y="7928"/>
                </a:lnTo>
                <a:lnTo>
                  <a:pt x="4451" y="0"/>
                </a:lnTo>
                <a:lnTo>
                  <a:pt x="65281" y="0"/>
                </a:lnTo>
                <a:lnTo>
                  <a:pt x="132246" y="117399"/>
                </a:lnTo>
                <a:lnTo>
                  <a:pt x="188053" y="117399"/>
                </a:lnTo>
                <a:lnTo>
                  <a:pt x="182450" y="126821"/>
                </a:lnTo>
                <a:lnTo>
                  <a:pt x="188477" y="136765"/>
                </a:lnTo>
                <a:lnTo>
                  <a:pt x="132246" y="136765"/>
                </a:lnTo>
                <a:lnTo>
                  <a:pt x="60829" y="261237"/>
                </a:lnTo>
                <a:close/>
              </a:path>
              <a:path w="264160" h="261619">
                <a:moveTo>
                  <a:pt x="188053" y="117399"/>
                </a:moveTo>
                <a:lnTo>
                  <a:pt x="132246" y="117399"/>
                </a:lnTo>
                <a:lnTo>
                  <a:pt x="198624" y="0"/>
                </a:lnTo>
                <a:lnTo>
                  <a:pt x="260002" y="0"/>
                </a:lnTo>
                <a:lnTo>
                  <a:pt x="253540" y="10791"/>
                </a:lnTo>
                <a:lnTo>
                  <a:pt x="245024" y="24663"/>
                </a:lnTo>
                <a:lnTo>
                  <a:pt x="222068" y="61625"/>
                </a:lnTo>
                <a:lnTo>
                  <a:pt x="199126" y="99069"/>
                </a:lnTo>
                <a:lnTo>
                  <a:pt x="189984" y="114152"/>
                </a:lnTo>
                <a:lnTo>
                  <a:pt x="188053" y="117399"/>
                </a:lnTo>
                <a:close/>
              </a:path>
              <a:path w="264160" h="261619">
                <a:moveTo>
                  <a:pt x="263918" y="261237"/>
                </a:moveTo>
                <a:lnTo>
                  <a:pt x="201991" y="261237"/>
                </a:lnTo>
                <a:lnTo>
                  <a:pt x="132246" y="136765"/>
                </a:lnTo>
                <a:lnTo>
                  <a:pt x="188477" y="136765"/>
                </a:lnTo>
                <a:lnTo>
                  <a:pt x="263918" y="261237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3312" y="1059144"/>
            <a:ext cx="270510" cy="396240"/>
          </a:xfrm>
          <a:custGeom>
            <a:avLst/>
            <a:gdLst/>
            <a:ahLst/>
            <a:cxnLst/>
            <a:rect l="l" t="t" r="r" b="b"/>
            <a:pathLst>
              <a:path w="270509" h="396240">
                <a:moveTo>
                  <a:pt x="241273" y="44018"/>
                </a:moveTo>
                <a:lnTo>
                  <a:pt x="54707" y="44018"/>
                </a:lnTo>
                <a:lnTo>
                  <a:pt x="72272" y="25001"/>
                </a:lnTo>
                <a:lnTo>
                  <a:pt x="93974" y="11219"/>
                </a:lnTo>
                <a:lnTo>
                  <a:pt x="118499" y="2831"/>
                </a:lnTo>
                <a:lnTo>
                  <a:pt x="144529" y="0"/>
                </a:lnTo>
                <a:lnTo>
                  <a:pt x="171862" y="2312"/>
                </a:lnTo>
                <a:lnTo>
                  <a:pt x="196150" y="9249"/>
                </a:lnTo>
                <a:lnTo>
                  <a:pt x="217501" y="20812"/>
                </a:lnTo>
                <a:lnTo>
                  <a:pt x="236022" y="36999"/>
                </a:lnTo>
                <a:lnTo>
                  <a:pt x="241273" y="44018"/>
                </a:lnTo>
                <a:close/>
              </a:path>
              <a:path w="270509" h="396240">
                <a:moveTo>
                  <a:pt x="57475" y="395681"/>
                </a:moveTo>
                <a:lnTo>
                  <a:pt x="0" y="395681"/>
                </a:lnTo>
                <a:lnTo>
                  <a:pt x="0" y="7073"/>
                </a:lnTo>
                <a:lnTo>
                  <a:pt x="44121" y="7073"/>
                </a:lnTo>
                <a:lnTo>
                  <a:pt x="52475" y="44018"/>
                </a:lnTo>
                <a:lnTo>
                  <a:pt x="241273" y="44018"/>
                </a:lnTo>
                <a:lnTo>
                  <a:pt x="246103" y="50473"/>
                </a:lnTo>
                <a:lnTo>
                  <a:pt x="136162" y="50473"/>
                </a:lnTo>
                <a:lnTo>
                  <a:pt x="120479" y="52121"/>
                </a:lnTo>
                <a:lnTo>
                  <a:pt x="81506" y="76334"/>
                </a:lnTo>
                <a:lnTo>
                  <a:pt x="61101" y="120572"/>
                </a:lnTo>
                <a:lnTo>
                  <a:pt x="59746" y="137946"/>
                </a:lnTo>
                <a:lnTo>
                  <a:pt x="65101" y="172338"/>
                </a:lnTo>
                <a:lnTo>
                  <a:pt x="80439" y="199901"/>
                </a:lnTo>
                <a:lnTo>
                  <a:pt x="104672" y="218213"/>
                </a:lnTo>
                <a:lnTo>
                  <a:pt x="136710" y="224856"/>
                </a:lnTo>
                <a:lnTo>
                  <a:pt x="241843" y="224856"/>
                </a:lnTo>
                <a:lnTo>
                  <a:pt x="234390" y="234854"/>
                </a:lnTo>
                <a:lnTo>
                  <a:pt x="226122" y="242435"/>
                </a:lnTo>
                <a:lnTo>
                  <a:pt x="59746" y="242435"/>
                </a:lnTo>
                <a:lnTo>
                  <a:pt x="57475" y="243630"/>
                </a:lnTo>
                <a:lnTo>
                  <a:pt x="57475" y="395681"/>
                </a:lnTo>
                <a:close/>
              </a:path>
              <a:path w="270509" h="396240">
                <a:moveTo>
                  <a:pt x="241843" y="224856"/>
                </a:moveTo>
                <a:lnTo>
                  <a:pt x="136710" y="224856"/>
                </a:lnTo>
                <a:lnTo>
                  <a:pt x="168488" y="218114"/>
                </a:lnTo>
                <a:lnTo>
                  <a:pt x="192160" y="199542"/>
                </a:lnTo>
                <a:lnTo>
                  <a:pt x="206941" y="171614"/>
                </a:lnTo>
                <a:lnTo>
                  <a:pt x="212043" y="136806"/>
                </a:lnTo>
                <a:lnTo>
                  <a:pt x="206780" y="101519"/>
                </a:lnTo>
                <a:lnTo>
                  <a:pt x="191686" y="74264"/>
                </a:lnTo>
                <a:lnTo>
                  <a:pt x="167799" y="56696"/>
                </a:lnTo>
                <a:lnTo>
                  <a:pt x="136162" y="50473"/>
                </a:lnTo>
                <a:lnTo>
                  <a:pt x="246103" y="50473"/>
                </a:lnTo>
                <a:lnTo>
                  <a:pt x="251005" y="57024"/>
                </a:lnTo>
                <a:lnTo>
                  <a:pt x="261643" y="80068"/>
                </a:lnTo>
                <a:lnTo>
                  <a:pt x="267988" y="106086"/>
                </a:lnTo>
                <a:lnTo>
                  <a:pt x="270092" y="135034"/>
                </a:lnTo>
                <a:lnTo>
                  <a:pt x="267886" y="163994"/>
                </a:lnTo>
                <a:lnTo>
                  <a:pt x="261234" y="190213"/>
                </a:lnTo>
                <a:lnTo>
                  <a:pt x="250085" y="213797"/>
                </a:lnTo>
                <a:lnTo>
                  <a:pt x="241843" y="224856"/>
                </a:lnTo>
                <a:close/>
              </a:path>
              <a:path w="270509" h="396240">
                <a:moveTo>
                  <a:pt x="143981" y="274189"/>
                </a:moveTo>
                <a:lnTo>
                  <a:pt x="118346" y="272198"/>
                </a:lnTo>
                <a:lnTo>
                  <a:pt x="95798" y="266233"/>
                </a:lnTo>
                <a:lnTo>
                  <a:pt x="76283" y="256308"/>
                </a:lnTo>
                <a:lnTo>
                  <a:pt x="59746" y="242435"/>
                </a:lnTo>
                <a:lnTo>
                  <a:pt x="226122" y="242435"/>
                </a:lnTo>
                <a:lnTo>
                  <a:pt x="215554" y="252125"/>
                </a:lnTo>
                <a:lnTo>
                  <a:pt x="194208" y="264410"/>
                </a:lnTo>
                <a:lnTo>
                  <a:pt x="170351" y="271751"/>
                </a:lnTo>
                <a:lnTo>
                  <a:pt x="143981" y="274189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668198" y="1059138"/>
            <a:ext cx="245110" cy="275590"/>
          </a:xfrm>
          <a:custGeom>
            <a:avLst/>
            <a:gdLst/>
            <a:ahLst/>
            <a:cxnLst/>
            <a:rect l="l" t="t" r="r" b="b"/>
            <a:pathLst>
              <a:path w="245109" h="275590">
                <a:moveTo>
                  <a:pt x="137258" y="275329"/>
                </a:moveTo>
                <a:lnTo>
                  <a:pt x="79163" y="265725"/>
                </a:lnTo>
                <a:lnTo>
                  <a:pt x="35714" y="237189"/>
                </a:lnTo>
                <a:lnTo>
                  <a:pt x="8860" y="193234"/>
                </a:lnTo>
                <a:lnTo>
                  <a:pt x="0" y="137383"/>
                </a:lnTo>
                <a:lnTo>
                  <a:pt x="2197" y="109520"/>
                </a:lnTo>
                <a:lnTo>
                  <a:pt x="19781" y="60850"/>
                </a:lnTo>
                <a:lnTo>
                  <a:pt x="54311" y="22550"/>
                </a:lnTo>
                <a:lnTo>
                  <a:pt x="99513" y="2526"/>
                </a:lnTo>
                <a:lnTo>
                  <a:pt x="125575" y="0"/>
                </a:lnTo>
                <a:lnTo>
                  <a:pt x="151717" y="2321"/>
                </a:lnTo>
                <a:lnTo>
                  <a:pt x="174938" y="9322"/>
                </a:lnTo>
                <a:lnTo>
                  <a:pt x="195232" y="21055"/>
                </a:lnTo>
                <a:lnTo>
                  <a:pt x="212591" y="37576"/>
                </a:lnTo>
                <a:lnTo>
                  <a:pt x="218765" y="46366"/>
                </a:lnTo>
                <a:lnTo>
                  <a:pt x="127808" y="46366"/>
                </a:lnTo>
                <a:lnTo>
                  <a:pt x="103140" y="50994"/>
                </a:lnTo>
                <a:lnTo>
                  <a:pt x="83233" y="63994"/>
                </a:lnTo>
                <a:lnTo>
                  <a:pt x="68872" y="84039"/>
                </a:lnTo>
                <a:lnTo>
                  <a:pt x="60842" y="109804"/>
                </a:lnTo>
                <a:lnTo>
                  <a:pt x="243188" y="109804"/>
                </a:lnTo>
                <a:lnTo>
                  <a:pt x="244977" y="135611"/>
                </a:lnTo>
                <a:lnTo>
                  <a:pt x="244977" y="150293"/>
                </a:lnTo>
                <a:lnTo>
                  <a:pt x="59159" y="150293"/>
                </a:lnTo>
                <a:lnTo>
                  <a:pt x="66714" y="183862"/>
                </a:lnTo>
                <a:lnTo>
                  <a:pt x="84114" y="207901"/>
                </a:lnTo>
                <a:lnTo>
                  <a:pt x="109683" y="222360"/>
                </a:lnTo>
                <a:lnTo>
                  <a:pt x="141749" y="227190"/>
                </a:lnTo>
                <a:lnTo>
                  <a:pt x="233255" y="227190"/>
                </a:lnTo>
                <a:lnTo>
                  <a:pt x="233255" y="246569"/>
                </a:lnTo>
                <a:lnTo>
                  <a:pt x="212455" y="259250"/>
                </a:lnTo>
                <a:lnTo>
                  <a:pt x="189447" y="268226"/>
                </a:lnTo>
                <a:lnTo>
                  <a:pt x="164344" y="273564"/>
                </a:lnTo>
                <a:lnTo>
                  <a:pt x="137258" y="275329"/>
                </a:lnTo>
                <a:close/>
              </a:path>
              <a:path w="245109" h="275590">
                <a:moveTo>
                  <a:pt x="243188" y="109804"/>
                </a:moveTo>
                <a:lnTo>
                  <a:pt x="190817" y="109804"/>
                </a:lnTo>
                <a:lnTo>
                  <a:pt x="183169" y="83292"/>
                </a:lnTo>
                <a:lnTo>
                  <a:pt x="169773" y="63330"/>
                </a:lnTo>
                <a:lnTo>
                  <a:pt x="151147" y="50745"/>
                </a:lnTo>
                <a:lnTo>
                  <a:pt x="127808" y="46366"/>
                </a:lnTo>
                <a:lnTo>
                  <a:pt x="218765" y="46366"/>
                </a:lnTo>
                <a:lnTo>
                  <a:pt x="226831" y="57850"/>
                </a:lnTo>
                <a:lnTo>
                  <a:pt x="236944" y="80877"/>
                </a:lnTo>
                <a:lnTo>
                  <a:pt x="242977" y="106762"/>
                </a:lnTo>
                <a:lnTo>
                  <a:pt x="243188" y="109804"/>
                </a:lnTo>
                <a:close/>
              </a:path>
              <a:path w="245109" h="275590">
                <a:moveTo>
                  <a:pt x="233255" y="227190"/>
                </a:moveTo>
                <a:lnTo>
                  <a:pt x="141749" y="227190"/>
                </a:lnTo>
                <a:lnTo>
                  <a:pt x="165919" y="225212"/>
                </a:lnTo>
                <a:lnTo>
                  <a:pt x="189156" y="219274"/>
                </a:lnTo>
                <a:lnTo>
                  <a:pt x="211567" y="209374"/>
                </a:lnTo>
                <a:lnTo>
                  <a:pt x="233255" y="195506"/>
                </a:lnTo>
                <a:lnTo>
                  <a:pt x="233255" y="227190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71921" y="1060331"/>
            <a:ext cx="157480" cy="267970"/>
          </a:xfrm>
          <a:custGeom>
            <a:avLst/>
            <a:gdLst/>
            <a:ahLst/>
            <a:cxnLst/>
            <a:rect l="l" t="t" r="r" b="b"/>
            <a:pathLst>
              <a:path w="157479" h="267969">
                <a:moveTo>
                  <a:pt x="157322" y="51063"/>
                </a:moveTo>
                <a:lnTo>
                  <a:pt x="53559" y="51063"/>
                </a:lnTo>
                <a:lnTo>
                  <a:pt x="67479" y="28727"/>
                </a:lnTo>
                <a:lnTo>
                  <a:pt x="85011" y="12769"/>
                </a:lnTo>
                <a:lnTo>
                  <a:pt x="106205" y="3192"/>
                </a:lnTo>
                <a:lnTo>
                  <a:pt x="131110" y="0"/>
                </a:lnTo>
                <a:lnTo>
                  <a:pt x="138651" y="322"/>
                </a:lnTo>
                <a:lnTo>
                  <a:pt x="145464" y="1251"/>
                </a:lnTo>
                <a:lnTo>
                  <a:pt x="151653" y="2729"/>
                </a:lnTo>
                <a:lnTo>
                  <a:pt x="157322" y="4697"/>
                </a:lnTo>
                <a:lnTo>
                  <a:pt x="157322" y="51063"/>
                </a:lnTo>
                <a:close/>
              </a:path>
              <a:path w="157479" h="267969">
                <a:moveTo>
                  <a:pt x="58558" y="267693"/>
                </a:moveTo>
                <a:lnTo>
                  <a:pt x="0" y="267693"/>
                </a:lnTo>
                <a:lnTo>
                  <a:pt x="0" y="7031"/>
                </a:lnTo>
                <a:lnTo>
                  <a:pt x="42933" y="7031"/>
                </a:lnTo>
                <a:lnTo>
                  <a:pt x="51339" y="50486"/>
                </a:lnTo>
                <a:lnTo>
                  <a:pt x="51875" y="51063"/>
                </a:lnTo>
                <a:lnTo>
                  <a:pt x="157322" y="51063"/>
                </a:lnTo>
                <a:lnTo>
                  <a:pt x="157322" y="55170"/>
                </a:lnTo>
                <a:lnTo>
                  <a:pt x="124975" y="55170"/>
                </a:lnTo>
                <a:lnTo>
                  <a:pt x="97884" y="61732"/>
                </a:lnTo>
                <a:lnTo>
                  <a:pt x="76910" y="80348"/>
                </a:lnTo>
                <a:lnTo>
                  <a:pt x="63364" y="109414"/>
                </a:lnTo>
                <a:lnTo>
                  <a:pt x="58558" y="147326"/>
                </a:lnTo>
                <a:lnTo>
                  <a:pt x="58558" y="267693"/>
                </a:lnTo>
                <a:close/>
              </a:path>
              <a:path w="157479" h="267969">
                <a:moveTo>
                  <a:pt x="157322" y="61625"/>
                </a:moveTo>
                <a:lnTo>
                  <a:pt x="149367" y="58878"/>
                </a:lnTo>
                <a:lnTo>
                  <a:pt x="141354" y="56852"/>
                </a:lnTo>
                <a:lnTo>
                  <a:pt x="133238" y="55599"/>
                </a:lnTo>
                <a:lnTo>
                  <a:pt x="124975" y="55170"/>
                </a:lnTo>
                <a:lnTo>
                  <a:pt x="157322" y="55170"/>
                </a:lnTo>
                <a:lnTo>
                  <a:pt x="157322" y="61625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44425" y="984001"/>
            <a:ext cx="176530" cy="350520"/>
          </a:xfrm>
          <a:custGeom>
            <a:avLst/>
            <a:gdLst/>
            <a:ahLst/>
            <a:cxnLst/>
            <a:rect l="l" t="t" r="r" b="b"/>
            <a:pathLst>
              <a:path w="176529" h="350519">
                <a:moveTo>
                  <a:pt x="166237" y="129733"/>
                </a:moveTo>
                <a:lnTo>
                  <a:pt x="0" y="129733"/>
                </a:lnTo>
                <a:lnTo>
                  <a:pt x="0" y="94504"/>
                </a:lnTo>
                <a:lnTo>
                  <a:pt x="44604" y="81017"/>
                </a:lnTo>
                <a:lnTo>
                  <a:pt x="86454" y="0"/>
                </a:lnTo>
                <a:lnTo>
                  <a:pt x="98176" y="0"/>
                </a:lnTo>
                <a:lnTo>
                  <a:pt x="98176" y="82789"/>
                </a:lnTo>
                <a:lnTo>
                  <a:pt x="166237" y="82789"/>
                </a:lnTo>
                <a:lnTo>
                  <a:pt x="166237" y="129733"/>
                </a:lnTo>
                <a:close/>
              </a:path>
              <a:path w="176529" h="350519">
                <a:moveTo>
                  <a:pt x="116581" y="349892"/>
                </a:moveTo>
                <a:lnTo>
                  <a:pt x="79846" y="343648"/>
                </a:lnTo>
                <a:lnTo>
                  <a:pt x="56135" y="325024"/>
                </a:lnTo>
                <a:lnTo>
                  <a:pt x="43406" y="294181"/>
                </a:lnTo>
                <a:lnTo>
                  <a:pt x="39617" y="251280"/>
                </a:lnTo>
                <a:lnTo>
                  <a:pt x="39617" y="129733"/>
                </a:lnTo>
                <a:lnTo>
                  <a:pt x="98176" y="129733"/>
                </a:lnTo>
                <a:lnTo>
                  <a:pt x="98176" y="254769"/>
                </a:lnTo>
                <a:lnTo>
                  <a:pt x="99965" y="274297"/>
                </a:lnTo>
                <a:lnTo>
                  <a:pt x="105783" y="288028"/>
                </a:lnTo>
                <a:lnTo>
                  <a:pt x="116305" y="296137"/>
                </a:lnTo>
                <a:lnTo>
                  <a:pt x="132207" y="298800"/>
                </a:lnTo>
                <a:lnTo>
                  <a:pt x="176315" y="298800"/>
                </a:lnTo>
                <a:lnTo>
                  <a:pt x="176315" y="332257"/>
                </a:lnTo>
                <a:lnTo>
                  <a:pt x="163130" y="339972"/>
                </a:lnTo>
                <a:lnTo>
                  <a:pt x="148749" y="345483"/>
                </a:lnTo>
                <a:lnTo>
                  <a:pt x="133217" y="348789"/>
                </a:lnTo>
                <a:lnTo>
                  <a:pt x="116581" y="349892"/>
                </a:lnTo>
                <a:close/>
              </a:path>
              <a:path w="176529" h="350519">
                <a:moveTo>
                  <a:pt x="176315" y="298800"/>
                </a:moveTo>
                <a:lnTo>
                  <a:pt x="132207" y="298800"/>
                </a:lnTo>
                <a:lnTo>
                  <a:pt x="142860" y="297824"/>
                </a:lnTo>
                <a:lnTo>
                  <a:pt x="153835" y="294927"/>
                </a:lnTo>
                <a:lnTo>
                  <a:pt x="165023" y="290156"/>
                </a:lnTo>
                <a:lnTo>
                  <a:pt x="176315" y="283556"/>
                </a:lnTo>
                <a:lnTo>
                  <a:pt x="176315" y="298800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41459" y="1060341"/>
            <a:ext cx="186690" cy="273685"/>
          </a:xfrm>
          <a:custGeom>
            <a:avLst/>
            <a:gdLst/>
            <a:ahLst/>
            <a:cxnLst/>
            <a:rect l="l" t="t" r="r" b="b"/>
            <a:pathLst>
              <a:path w="186690" h="273684">
                <a:moveTo>
                  <a:pt x="177979" y="228921"/>
                </a:moveTo>
                <a:lnTo>
                  <a:pt x="82603" y="228921"/>
                </a:lnTo>
                <a:lnTo>
                  <a:pt x="103111" y="226948"/>
                </a:lnTo>
                <a:lnTo>
                  <a:pt x="117760" y="221070"/>
                </a:lnTo>
                <a:lnTo>
                  <a:pt x="126549" y="211347"/>
                </a:lnTo>
                <a:lnTo>
                  <a:pt x="129478" y="197840"/>
                </a:lnTo>
                <a:lnTo>
                  <a:pt x="116769" y="173450"/>
                </a:lnTo>
                <a:lnTo>
                  <a:pt x="86461" y="155234"/>
                </a:lnTo>
                <a:lnTo>
                  <a:pt x="50288" y="136823"/>
                </a:lnTo>
                <a:lnTo>
                  <a:pt x="19980" y="111849"/>
                </a:lnTo>
                <a:lnTo>
                  <a:pt x="7270" y="73944"/>
                </a:lnTo>
                <a:lnTo>
                  <a:pt x="13914" y="42830"/>
                </a:lnTo>
                <a:lnTo>
                  <a:pt x="32381" y="19584"/>
                </a:lnTo>
                <a:lnTo>
                  <a:pt x="60473" y="5033"/>
                </a:lnTo>
                <a:lnTo>
                  <a:pt x="95996" y="0"/>
                </a:lnTo>
                <a:lnTo>
                  <a:pt x="115962" y="1101"/>
                </a:lnTo>
                <a:lnTo>
                  <a:pt x="135677" y="4401"/>
                </a:lnTo>
                <a:lnTo>
                  <a:pt x="155077" y="9896"/>
                </a:lnTo>
                <a:lnTo>
                  <a:pt x="174096" y="17579"/>
                </a:lnTo>
                <a:lnTo>
                  <a:pt x="174096" y="46366"/>
                </a:lnTo>
                <a:lnTo>
                  <a:pt x="104363" y="46366"/>
                </a:lnTo>
                <a:lnTo>
                  <a:pt x="87193" y="48123"/>
                </a:lnTo>
                <a:lnTo>
                  <a:pt x="74988" y="53398"/>
                </a:lnTo>
                <a:lnTo>
                  <a:pt x="67699" y="62196"/>
                </a:lnTo>
                <a:lnTo>
                  <a:pt x="65281" y="74521"/>
                </a:lnTo>
                <a:lnTo>
                  <a:pt x="77874" y="93533"/>
                </a:lnTo>
                <a:lnTo>
                  <a:pt x="107903" y="108870"/>
                </a:lnTo>
                <a:lnTo>
                  <a:pt x="143744" y="126736"/>
                </a:lnTo>
                <a:lnTo>
                  <a:pt x="173773" y="153336"/>
                </a:lnTo>
                <a:lnTo>
                  <a:pt x="186366" y="194874"/>
                </a:lnTo>
                <a:lnTo>
                  <a:pt x="179674" y="226729"/>
                </a:lnTo>
                <a:lnTo>
                  <a:pt x="177979" y="228921"/>
                </a:lnTo>
                <a:close/>
              </a:path>
              <a:path w="186690" h="273684">
                <a:moveTo>
                  <a:pt x="174096" y="68066"/>
                </a:moveTo>
                <a:lnTo>
                  <a:pt x="156221" y="58482"/>
                </a:lnTo>
                <a:lnTo>
                  <a:pt x="138603" y="51710"/>
                </a:lnTo>
                <a:lnTo>
                  <a:pt x="121298" y="47692"/>
                </a:lnTo>
                <a:lnTo>
                  <a:pt x="104363" y="46366"/>
                </a:lnTo>
                <a:lnTo>
                  <a:pt x="174096" y="46366"/>
                </a:lnTo>
                <a:lnTo>
                  <a:pt x="174096" y="68066"/>
                </a:lnTo>
                <a:close/>
              </a:path>
              <a:path w="186690" h="273684">
                <a:moveTo>
                  <a:pt x="89273" y="273557"/>
                </a:moveTo>
                <a:lnTo>
                  <a:pt x="64270" y="272133"/>
                </a:lnTo>
                <a:lnTo>
                  <a:pt x="41092" y="267899"/>
                </a:lnTo>
                <a:lnTo>
                  <a:pt x="19687" y="260914"/>
                </a:lnTo>
                <a:lnTo>
                  <a:pt x="0" y="251239"/>
                </a:lnTo>
                <a:lnTo>
                  <a:pt x="0" y="197840"/>
                </a:lnTo>
                <a:lnTo>
                  <a:pt x="19986" y="211347"/>
                </a:lnTo>
                <a:lnTo>
                  <a:pt x="40484" y="221070"/>
                </a:lnTo>
                <a:lnTo>
                  <a:pt x="61390" y="226948"/>
                </a:lnTo>
                <a:lnTo>
                  <a:pt x="82603" y="228921"/>
                </a:lnTo>
                <a:lnTo>
                  <a:pt x="177979" y="228921"/>
                </a:lnTo>
                <a:lnTo>
                  <a:pt x="160430" y="251603"/>
                </a:lnTo>
                <a:lnTo>
                  <a:pt x="129881" y="267783"/>
                </a:lnTo>
                <a:lnTo>
                  <a:pt x="89273" y="273557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85915" y="1161868"/>
            <a:ext cx="238760" cy="46355"/>
          </a:xfrm>
          <a:custGeom>
            <a:avLst/>
            <a:gdLst/>
            <a:ahLst/>
            <a:cxnLst/>
            <a:rect l="l" t="t" r="r" b="b"/>
            <a:pathLst>
              <a:path w="238759" h="46355">
                <a:moveTo>
                  <a:pt x="214901" y="45789"/>
                </a:moveTo>
                <a:lnTo>
                  <a:pt x="0" y="45789"/>
                </a:lnTo>
                <a:lnTo>
                  <a:pt x="23470" y="0"/>
                </a:lnTo>
                <a:lnTo>
                  <a:pt x="238372" y="0"/>
                </a:lnTo>
                <a:lnTo>
                  <a:pt x="214901" y="45789"/>
                </a:lnTo>
                <a:close/>
              </a:path>
            </a:pathLst>
          </a:custGeom>
          <a:solidFill>
            <a:srgbClr val="DB70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54533" y="938484"/>
            <a:ext cx="509905" cy="575310"/>
          </a:xfrm>
          <a:custGeom>
            <a:avLst/>
            <a:gdLst/>
            <a:ahLst/>
            <a:cxnLst/>
            <a:rect l="l" t="t" r="r" b="b"/>
            <a:pathLst>
              <a:path w="509904" h="575310">
                <a:moveTo>
                  <a:pt x="50426" y="575215"/>
                </a:moveTo>
                <a:lnTo>
                  <a:pt x="0" y="575215"/>
                </a:lnTo>
                <a:lnTo>
                  <a:pt x="210541" y="279861"/>
                </a:lnTo>
                <a:lnTo>
                  <a:pt x="12335" y="0"/>
                </a:lnTo>
                <a:lnTo>
                  <a:pt x="62761" y="0"/>
                </a:lnTo>
                <a:lnTo>
                  <a:pt x="254859" y="269519"/>
                </a:lnTo>
                <a:lnTo>
                  <a:pt x="304493" y="269519"/>
                </a:lnTo>
                <a:lnTo>
                  <a:pt x="297962" y="278584"/>
                </a:lnTo>
                <a:lnTo>
                  <a:pt x="306256" y="290203"/>
                </a:lnTo>
                <a:lnTo>
                  <a:pt x="254859" y="290203"/>
                </a:lnTo>
                <a:lnTo>
                  <a:pt x="50426" y="575215"/>
                </a:lnTo>
                <a:close/>
              </a:path>
              <a:path w="509904" h="575310">
                <a:moveTo>
                  <a:pt x="304493" y="269519"/>
                </a:moveTo>
                <a:lnTo>
                  <a:pt x="254859" y="269519"/>
                </a:lnTo>
                <a:lnTo>
                  <a:pt x="446956" y="0"/>
                </a:lnTo>
                <a:lnTo>
                  <a:pt x="498687" y="0"/>
                </a:lnTo>
                <a:lnTo>
                  <a:pt x="304493" y="269519"/>
                </a:lnTo>
                <a:close/>
              </a:path>
              <a:path w="509904" h="575310">
                <a:moveTo>
                  <a:pt x="509718" y="575215"/>
                </a:moveTo>
                <a:lnTo>
                  <a:pt x="456772" y="575215"/>
                </a:lnTo>
                <a:lnTo>
                  <a:pt x="254859" y="290203"/>
                </a:lnTo>
                <a:lnTo>
                  <a:pt x="306256" y="290203"/>
                </a:lnTo>
                <a:lnTo>
                  <a:pt x="509718" y="575215"/>
                </a:lnTo>
                <a:close/>
              </a:path>
            </a:pathLst>
          </a:custGeom>
          <a:solidFill>
            <a:srgbClr val="78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94500" y="154452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274"/>
                </a:lnTo>
              </a:path>
            </a:pathLst>
          </a:custGeom>
          <a:ln w="12975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88013" y="1644795"/>
            <a:ext cx="68580" cy="12065"/>
          </a:xfrm>
          <a:custGeom>
            <a:avLst/>
            <a:gdLst/>
            <a:ahLst/>
            <a:cxnLst/>
            <a:rect l="l" t="t" r="r" b="b"/>
            <a:pathLst>
              <a:path w="68579" h="12064">
                <a:moveTo>
                  <a:pt x="0" y="0"/>
                </a:moveTo>
                <a:lnTo>
                  <a:pt x="68309" y="0"/>
                </a:lnTo>
                <a:lnTo>
                  <a:pt x="68309" y="11720"/>
                </a:lnTo>
                <a:lnTo>
                  <a:pt x="0" y="11720"/>
                </a:lnTo>
                <a:lnTo>
                  <a:pt x="0" y="0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39849" y="1540980"/>
            <a:ext cx="17780" cy="38100"/>
          </a:xfrm>
          <a:custGeom>
            <a:avLst/>
            <a:gdLst/>
            <a:ahLst/>
            <a:cxnLst/>
            <a:rect l="l" t="t" r="r" b="b"/>
            <a:pathLst>
              <a:path w="17779" h="38100">
                <a:moveTo>
                  <a:pt x="6096" y="37796"/>
                </a:moveTo>
                <a:lnTo>
                  <a:pt x="0" y="36793"/>
                </a:lnTo>
                <a:lnTo>
                  <a:pt x="6422" y="16206"/>
                </a:lnTo>
                <a:lnTo>
                  <a:pt x="3067" y="15025"/>
                </a:lnTo>
                <a:lnTo>
                  <a:pt x="1448" y="12484"/>
                </a:lnTo>
                <a:lnTo>
                  <a:pt x="1448" y="3873"/>
                </a:lnTo>
                <a:lnTo>
                  <a:pt x="5143" y="0"/>
                </a:lnTo>
                <a:lnTo>
                  <a:pt x="14124" y="0"/>
                </a:lnTo>
                <a:lnTo>
                  <a:pt x="17648" y="3543"/>
                </a:lnTo>
                <a:lnTo>
                  <a:pt x="17648" y="8432"/>
                </a:lnTo>
                <a:lnTo>
                  <a:pt x="16924" y="13776"/>
                </a:lnTo>
                <a:lnTo>
                  <a:pt x="14755" y="20451"/>
                </a:lnTo>
                <a:lnTo>
                  <a:pt x="11144" y="28459"/>
                </a:lnTo>
                <a:lnTo>
                  <a:pt x="6096" y="37796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877422" y="1544523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60">
                <a:moveTo>
                  <a:pt x="71677" y="111521"/>
                </a:moveTo>
                <a:lnTo>
                  <a:pt x="0" y="111521"/>
                </a:lnTo>
                <a:lnTo>
                  <a:pt x="0" y="0"/>
                </a:lnTo>
                <a:lnTo>
                  <a:pt x="67656" y="0"/>
                </a:lnTo>
                <a:lnTo>
                  <a:pt x="67656" y="11303"/>
                </a:lnTo>
                <a:lnTo>
                  <a:pt x="12975" y="11303"/>
                </a:lnTo>
                <a:lnTo>
                  <a:pt x="12975" y="47231"/>
                </a:lnTo>
                <a:lnTo>
                  <a:pt x="63505" y="47231"/>
                </a:lnTo>
                <a:lnTo>
                  <a:pt x="63505" y="58384"/>
                </a:lnTo>
                <a:lnTo>
                  <a:pt x="12975" y="58384"/>
                </a:lnTo>
                <a:lnTo>
                  <a:pt x="12975" y="100053"/>
                </a:lnTo>
                <a:lnTo>
                  <a:pt x="71677" y="100053"/>
                </a:lnTo>
                <a:lnTo>
                  <a:pt x="71677" y="111521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955775" y="1544700"/>
            <a:ext cx="97155" cy="111760"/>
          </a:xfrm>
          <a:custGeom>
            <a:avLst/>
            <a:gdLst/>
            <a:ahLst/>
            <a:cxnLst/>
            <a:rect l="l" t="t" r="r" b="b"/>
            <a:pathLst>
              <a:path w="97154" h="111760">
                <a:moveTo>
                  <a:pt x="13941" y="111343"/>
                </a:moveTo>
                <a:lnTo>
                  <a:pt x="0" y="111343"/>
                </a:lnTo>
                <a:lnTo>
                  <a:pt x="36732" y="53824"/>
                </a:lnTo>
                <a:lnTo>
                  <a:pt x="2715" y="0"/>
                </a:lnTo>
                <a:lnTo>
                  <a:pt x="16499" y="0"/>
                </a:lnTo>
                <a:lnTo>
                  <a:pt x="48585" y="51461"/>
                </a:lnTo>
                <a:lnTo>
                  <a:pt x="61155" y="51461"/>
                </a:lnTo>
                <a:lnTo>
                  <a:pt x="59642" y="53824"/>
                </a:lnTo>
                <a:lnTo>
                  <a:pt x="61154" y="56172"/>
                </a:lnTo>
                <a:lnTo>
                  <a:pt x="48585" y="56172"/>
                </a:lnTo>
                <a:lnTo>
                  <a:pt x="13941" y="111343"/>
                </a:lnTo>
                <a:close/>
              </a:path>
              <a:path w="97154" h="111760">
                <a:moveTo>
                  <a:pt x="61155" y="51461"/>
                </a:moveTo>
                <a:lnTo>
                  <a:pt x="48585" y="51461"/>
                </a:lnTo>
                <a:lnTo>
                  <a:pt x="80031" y="0"/>
                </a:lnTo>
                <a:lnTo>
                  <a:pt x="94129" y="0"/>
                </a:lnTo>
                <a:lnTo>
                  <a:pt x="61155" y="51461"/>
                </a:lnTo>
                <a:close/>
              </a:path>
              <a:path w="97154" h="111760">
                <a:moveTo>
                  <a:pt x="96688" y="111343"/>
                </a:moveTo>
                <a:lnTo>
                  <a:pt x="82277" y="111343"/>
                </a:lnTo>
                <a:lnTo>
                  <a:pt x="48585" y="56172"/>
                </a:lnTo>
                <a:lnTo>
                  <a:pt x="61154" y="56172"/>
                </a:lnTo>
                <a:lnTo>
                  <a:pt x="96688" y="111343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66838" y="1544693"/>
            <a:ext cx="74295" cy="111760"/>
          </a:xfrm>
          <a:custGeom>
            <a:avLst/>
            <a:gdLst/>
            <a:ahLst/>
            <a:cxnLst/>
            <a:rect l="l" t="t" r="r" b="b"/>
            <a:pathLst>
              <a:path w="74295" h="111760">
                <a:moveTo>
                  <a:pt x="13145" y="111356"/>
                </a:moveTo>
                <a:lnTo>
                  <a:pt x="0" y="111356"/>
                </a:lnTo>
                <a:lnTo>
                  <a:pt x="0" y="0"/>
                </a:lnTo>
                <a:lnTo>
                  <a:pt x="36236" y="0"/>
                </a:lnTo>
                <a:lnTo>
                  <a:pt x="44661" y="692"/>
                </a:lnTo>
                <a:lnTo>
                  <a:pt x="52105" y="2760"/>
                </a:lnTo>
                <a:lnTo>
                  <a:pt x="58553" y="6188"/>
                </a:lnTo>
                <a:lnTo>
                  <a:pt x="63988" y="10959"/>
                </a:lnTo>
                <a:lnTo>
                  <a:pt x="13001" y="10959"/>
                </a:lnTo>
                <a:lnTo>
                  <a:pt x="13001" y="62930"/>
                </a:lnTo>
                <a:lnTo>
                  <a:pt x="64169" y="62930"/>
                </a:lnTo>
                <a:lnTo>
                  <a:pt x="63166" y="64111"/>
                </a:lnTo>
                <a:lnTo>
                  <a:pt x="57436" y="68635"/>
                </a:lnTo>
                <a:lnTo>
                  <a:pt x="51038" y="71852"/>
                </a:lnTo>
                <a:lnTo>
                  <a:pt x="43970" y="73773"/>
                </a:lnTo>
                <a:lnTo>
                  <a:pt x="36236" y="74411"/>
                </a:lnTo>
                <a:lnTo>
                  <a:pt x="13145" y="74411"/>
                </a:lnTo>
                <a:lnTo>
                  <a:pt x="13145" y="111356"/>
                </a:lnTo>
                <a:close/>
              </a:path>
              <a:path w="74295" h="111760">
                <a:moveTo>
                  <a:pt x="64169" y="62930"/>
                </a:moveTo>
                <a:lnTo>
                  <a:pt x="43298" y="62930"/>
                </a:lnTo>
                <a:lnTo>
                  <a:pt x="49708" y="60402"/>
                </a:lnTo>
                <a:lnTo>
                  <a:pt x="54055" y="55321"/>
                </a:lnTo>
                <a:lnTo>
                  <a:pt x="58388" y="50116"/>
                </a:lnTo>
                <a:lnTo>
                  <a:pt x="60621" y="44031"/>
                </a:lnTo>
                <a:lnTo>
                  <a:pt x="60504" y="29564"/>
                </a:lnTo>
                <a:lnTo>
                  <a:pt x="58219" y="23787"/>
                </a:lnTo>
                <a:lnTo>
                  <a:pt x="53559" y="18719"/>
                </a:lnTo>
                <a:lnTo>
                  <a:pt x="48911" y="13500"/>
                </a:lnTo>
                <a:lnTo>
                  <a:pt x="42019" y="10959"/>
                </a:lnTo>
                <a:lnTo>
                  <a:pt x="63988" y="10959"/>
                </a:lnTo>
                <a:lnTo>
                  <a:pt x="68409" y="16653"/>
                </a:lnTo>
                <a:lnTo>
                  <a:pt x="71566" y="22855"/>
                </a:lnTo>
                <a:lnTo>
                  <a:pt x="73460" y="29564"/>
                </a:lnTo>
                <a:lnTo>
                  <a:pt x="74092" y="36780"/>
                </a:lnTo>
                <a:lnTo>
                  <a:pt x="73402" y="44839"/>
                </a:lnTo>
                <a:lnTo>
                  <a:pt x="71341" y="52083"/>
                </a:lnTo>
                <a:lnTo>
                  <a:pt x="67924" y="58508"/>
                </a:lnTo>
                <a:lnTo>
                  <a:pt x="64169" y="62930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58502" y="1544523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60">
                <a:moveTo>
                  <a:pt x="71677" y="111521"/>
                </a:moveTo>
                <a:lnTo>
                  <a:pt x="0" y="111521"/>
                </a:lnTo>
                <a:lnTo>
                  <a:pt x="0" y="0"/>
                </a:lnTo>
                <a:lnTo>
                  <a:pt x="67643" y="0"/>
                </a:lnTo>
                <a:lnTo>
                  <a:pt x="67643" y="11303"/>
                </a:lnTo>
                <a:lnTo>
                  <a:pt x="12962" y="11303"/>
                </a:lnTo>
                <a:lnTo>
                  <a:pt x="12962" y="47231"/>
                </a:lnTo>
                <a:lnTo>
                  <a:pt x="63492" y="47231"/>
                </a:lnTo>
                <a:lnTo>
                  <a:pt x="63492" y="58384"/>
                </a:lnTo>
                <a:lnTo>
                  <a:pt x="12962" y="58384"/>
                </a:lnTo>
                <a:lnTo>
                  <a:pt x="12962" y="100053"/>
                </a:lnTo>
                <a:lnTo>
                  <a:pt x="71677" y="100053"/>
                </a:lnTo>
                <a:lnTo>
                  <a:pt x="71677" y="111521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248083" y="1544695"/>
            <a:ext cx="80645" cy="111760"/>
          </a:xfrm>
          <a:custGeom>
            <a:avLst/>
            <a:gdLst/>
            <a:ahLst/>
            <a:cxnLst/>
            <a:rect l="l" t="t" r="r" b="b"/>
            <a:pathLst>
              <a:path w="80645" h="111760">
                <a:moveTo>
                  <a:pt x="12988" y="111343"/>
                </a:moveTo>
                <a:lnTo>
                  <a:pt x="0" y="111343"/>
                </a:lnTo>
                <a:lnTo>
                  <a:pt x="0" y="0"/>
                </a:lnTo>
                <a:lnTo>
                  <a:pt x="37842" y="0"/>
                </a:lnTo>
                <a:lnTo>
                  <a:pt x="44961" y="573"/>
                </a:lnTo>
                <a:lnTo>
                  <a:pt x="51631" y="2302"/>
                </a:lnTo>
                <a:lnTo>
                  <a:pt x="57820" y="5197"/>
                </a:lnTo>
                <a:lnTo>
                  <a:pt x="63492" y="9270"/>
                </a:lnTo>
                <a:lnTo>
                  <a:pt x="65131" y="10959"/>
                </a:lnTo>
                <a:lnTo>
                  <a:pt x="12988" y="10959"/>
                </a:lnTo>
                <a:lnTo>
                  <a:pt x="12988" y="111343"/>
                </a:lnTo>
                <a:close/>
              </a:path>
              <a:path w="80645" h="111760">
                <a:moveTo>
                  <a:pt x="80318" y="111343"/>
                </a:moveTo>
                <a:lnTo>
                  <a:pt x="64276" y="111343"/>
                </a:lnTo>
                <a:lnTo>
                  <a:pt x="26759" y="64619"/>
                </a:lnTo>
                <a:lnTo>
                  <a:pt x="26759" y="62435"/>
                </a:lnTo>
                <a:lnTo>
                  <a:pt x="41748" y="59896"/>
                </a:lnTo>
                <a:lnTo>
                  <a:pt x="52655" y="54090"/>
                </a:lnTo>
                <a:lnTo>
                  <a:pt x="59317" y="45789"/>
                </a:lnTo>
                <a:lnTo>
                  <a:pt x="61573" y="35763"/>
                </a:lnTo>
                <a:lnTo>
                  <a:pt x="59729" y="25340"/>
                </a:lnTo>
                <a:lnTo>
                  <a:pt x="54516" y="17541"/>
                </a:lnTo>
                <a:lnTo>
                  <a:pt x="46413" y="12653"/>
                </a:lnTo>
                <a:lnTo>
                  <a:pt x="35897" y="10959"/>
                </a:lnTo>
                <a:lnTo>
                  <a:pt x="65131" y="10959"/>
                </a:lnTo>
                <a:lnTo>
                  <a:pt x="68341" y="14269"/>
                </a:lnTo>
                <a:lnTo>
                  <a:pt x="71804" y="20170"/>
                </a:lnTo>
                <a:lnTo>
                  <a:pt x="73882" y="26990"/>
                </a:lnTo>
                <a:lnTo>
                  <a:pt x="74575" y="34747"/>
                </a:lnTo>
                <a:lnTo>
                  <a:pt x="74575" y="42672"/>
                </a:lnTo>
                <a:lnTo>
                  <a:pt x="45700" y="69838"/>
                </a:lnTo>
                <a:lnTo>
                  <a:pt x="80318" y="111343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333981" y="1544346"/>
            <a:ext cx="81280" cy="12065"/>
          </a:xfrm>
          <a:custGeom>
            <a:avLst/>
            <a:gdLst/>
            <a:ahLst/>
            <a:cxnLst/>
            <a:rect l="l" t="t" r="r" b="b"/>
            <a:pathLst>
              <a:path w="81279" h="12065">
                <a:moveTo>
                  <a:pt x="80658" y="11481"/>
                </a:moveTo>
                <a:lnTo>
                  <a:pt x="0" y="11481"/>
                </a:lnTo>
                <a:lnTo>
                  <a:pt x="0" y="0"/>
                </a:lnTo>
                <a:lnTo>
                  <a:pt x="80658" y="0"/>
                </a:lnTo>
                <a:lnTo>
                  <a:pt x="80658" y="11481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74473" y="1555828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218"/>
                </a:lnTo>
              </a:path>
            </a:pathLst>
          </a:custGeom>
          <a:ln w="13001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37800" y="154452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521"/>
                </a:lnTo>
              </a:path>
            </a:pathLst>
          </a:custGeom>
          <a:ln w="12831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64316" y="1542668"/>
            <a:ext cx="159008" cy="115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69306" y="1543511"/>
            <a:ext cx="194291" cy="114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20684" y="1542668"/>
            <a:ext cx="377056" cy="115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20885" y="1542497"/>
            <a:ext cx="174592" cy="1152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52046" y="1544516"/>
            <a:ext cx="88333" cy="1115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61856" y="1544523"/>
            <a:ext cx="71677" cy="1115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90120" y="1543511"/>
            <a:ext cx="168129" cy="1130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04421" y="1542665"/>
            <a:ext cx="192662" cy="1150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225064" y="1544520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274"/>
                </a:lnTo>
              </a:path>
            </a:pathLst>
          </a:custGeom>
          <a:ln w="12962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18583" y="1644795"/>
            <a:ext cx="68580" cy="12065"/>
          </a:xfrm>
          <a:custGeom>
            <a:avLst/>
            <a:gdLst/>
            <a:ahLst/>
            <a:cxnLst/>
            <a:rect l="l" t="t" r="r" b="b"/>
            <a:pathLst>
              <a:path w="68579" h="12064">
                <a:moveTo>
                  <a:pt x="0" y="0"/>
                </a:moveTo>
                <a:lnTo>
                  <a:pt x="68296" y="0"/>
                </a:lnTo>
                <a:lnTo>
                  <a:pt x="68296" y="11720"/>
                </a:lnTo>
                <a:lnTo>
                  <a:pt x="0" y="11720"/>
                </a:lnTo>
                <a:lnTo>
                  <a:pt x="0" y="0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309404" y="154452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521"/>
                </a:lnTo>
              </a:path>
            </a:pathLst>
          </a:custGeom>
          <a:ln w="12831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43295" y="1508415"/>
            <a:ext cx="498694" cy="14763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6412" y="154452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521"/>
                </a:lnTo>
              </a:path>
            </a:pathLst>
          </a:custGeom>
          <a:ln w="12831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940314" y="1543162"/>
            <a:ext cx="90170" cy="114300"/>
          </a:xfrm>
          <a:custGeom>
            <a:avLst/>
            <a:gdLst/>
            <a:ahLst/>
            <a:cxnLst/>
            <a:rect l="l" t="t" r="r" b="b"/>
            <a:pathLst>
              <a:path w="90170" h="114300">
                <a:moveTo>
                  <a:pt x="12675" y="112881"/>
                </a:moveTo>
                <a:lnTo>
                  <a:pt x="0" y="112881"/>
                </a:lnTo>
                <a:lnTo>
                  <a:pt x="0" y="0"/>
                </a:lnTo>
                <a:lnTo>
                  <a:pt x="2871" y="0"/>
                </a:lnTo>
                <a:lnTo>
                  <a:pt x="27615" y="28525"/>
                </a:lnTo>
                <a:lnTo>
                  <a:pt x="12675" y="28525"/>
                </a:lnTo>
                <a:lnTo>
                  <a:pt x="12675" y="112881"/>
                </a:lnTo>
                <a:close/>
              </a:path>
              <a:path w="90170" h="114300">
                <a:moveTo>
                  <a:pt x="89795" y="84877"/>
                </a:moveTo>
                <a:lnTo>
                  <a:pt x="77120" y="84877"/>
                </a:lnTo>
                <a:lnTo>
                  <a:pt x="77120" y="1359"/>
                </a:lnTo>
                <a:lnTo>
                  <a:pt x="89795" y="1359"/>
                </a:lnTo>
                <a:lnTo>
                  <a:pt x="89795" y="84877"/>
                </a:lnTo>
                <a:close/>
              </a:path>
              <a:path w="90170" h="114300">
                <a:moveTo>
                  <a:pt x="89795" y="113732"/>
                </a:moveTo>
                <a:lnTo>
                  <a:pt x="86911" y="113732"/>
                </a:lnTo>
                <a:lnTo>
                  <a:pt x="13131" y="28525"/>
                </a:lnTo>
                <a:lnTo>
                  <a:pt x="27615" y="28525"/>
                </a:lnTo>
                <a:lnTo>
                  <a:pt x="76494" y="84877"/>
                </a:lnTo>
                <a:lnTo>
                  <a:pt x="89795" y="84877"/>
                </a:lnTo>
                <a:lnTo>
                  <a:pt x="89795" y="113732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45457" y="1544346"/>
            <a:ext cx="81280" cy="12065"/>
          </a:xfrm>
          <a:custGeom>
            <a:avLst/>
            <a:gdLst/>
            <a:ahLst/>
            <a:cxnLst/>
            <a:rect l="l" t="t" r="r" b="b"/>
            <a:pathLst>
              <a:path w="81279" h="12065">
                <a:moveTo>
                  <a:pt x="80658" y="11481"/>
                </a:moveTo>
                <a:lnTo>
                  <a:pt x="0" y="11481"/>
                </a:lnTo>
                <a:lnTo>
                  <a:pt x="0" y="0"/>
                </a:lnTo>
                <a:lnTo>
                  <a:pt x="80658" y="0"/>
                </a:lnTo>
                <a:lnTo>
                  <a:pt x="80658" y="11481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085956" y="1555828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218"/>
                </a:lnTo>
              </a:path>
            </a:pathLst>
          </a:custGeom>
          <a:ln w="12988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141441" y="1544523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60">
                <a:moveTo>
                  <a:pt x="71677" y="111521"/>
                </a:moveTo>
                <a:lnTo>
                  <a:pt x="0" y="111521"/>
                </a:lnTo>
                <a:lnTo>
                  <a:pt x="0" y="0"/>
                </a:lnTo>
                <a:lnTo>
                  <a:pt x="67656" y="0"/>
                </a:lnTo>
                <a:lnTo>
                  <a:pt x="67656" y="11303"/>
                </a:lnTo>
                <a:lnTo>
                  <a:pt x="12975" y="11303"/>
                </a:lnTo>
                <a:lnTo>
                  <a:pt x="12975" y="47231"/>
                </a:lnTo>
                <a:lnTo>
                  <a:pt x="63492" y="47231"/>
                </a:lnTo>
                <a:lnTo>
                  <a:pt x="63492" y="58384"/>
                </a:lnTo>
                <a:lnTo>
                  <a:pt x="12975" y="58384"/>
                </a:lnTo>
                <a:lnTo>
                  <a:pt x="12975" y="100053"/>
                </a:lnTo>
                <a:lnTo>
                  <a:pt x="71677" y="100053"/>
                </a:lnTo>
                <a:lnTo>
                  <a:pt x="71677" y="111521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231021" y="1544695"/>
            <a:ext cx="80645" cy="111760"/>
          </a:xfrm>
          <a:custGeom>
            <a:avLst/>
            <a:gdLst/>
            <a:ahLst/>
            <a:cxnLst/>
            <a:rect l="l" t="t" r="r" b="b"/>
            <a:pathLst>
              <a:path w="80645" h="111760">
                <a:moveTo>
                  <a:pt x="13001" y="111343"/>
                </a:moveTo>
                <a:lnTo>
                  <a:pt x="0" y="111343"/>
                </a:lnTo>
                <a:lnTo>
                  <a:pt x="0" y="0"/>
                </a:lnTo>
                <a:lnTo>
                  <a:pt x="37855" y="0"/>
                </a:lnTo>
                <a:lnTo>
                  <a:pt x="44969" y="573"/>
                </a:lnTo>
                <a:lnTo>
                  <a:pt x="51638" y="2302"/>
                </a:lnTo>
                <a:lnTo>
                  <a:pt x="57825" y="5197"/>
                </a:lnTo>
                <a:lnTo>
                  <a:pt x="63492" y="9270"/>
                </a:lnTo>
                <a:lnTo>
                  <a:pt x="65131" y="10959"/>
                </a:lnTo>
                <a:lnTo>
                  <a:pt x="13001" y="10959"/>
                </a:lnTo>
                <a:lnTo>
                  <a:pt x="13001" y="111343"/>
                </a:lnTo>
                <a:close/>
              </a:path>
              <a:path w="80645" h="111760">
                <a:moveTo>
                  <a:pt x="80332" y="111343"/>
                </a:moveTo>
                <a:lnTo>
                  <a:pt x="64276" y="111343"/>
                </a:lnTo>
                <a:lnTo>
                  <a:pt x="26759" y="64619"/>
                </a:lnTo>
                <a:lnTo>
                  <a:pt x="26759" y="62435"/>
                </a:lnTo>
                <a:lnTo>
                  <a:pt x="41754" y="59896"/>
                </a:lnTo>
                <a:lnTo>
                  <a:pt x="52659" y="54090"/>
                </a:lnTo>
                <a:lnTo>
                  <a:pt x="59319" y="45789"/>
                </a:lnTo>
                <a:lnTo>
                  <a:pt x="61573" y="35763"/>
                </a:lnTo>
                <a:lnTo>
                  <a:pt x="59730" y="25340"/>
                </a:lnTo>
                <a:lnTo>
                  <a:pt x="54518" y="17541"/>
                </a:lnTo>
                <a:lnTo>
                  <a:pt x="46418" y="12653"/>
                </a:lnTo>
                <a:lnTo>
                  <a:pt x="35910" y="10959"/>
                </a:lnTo>
                <a:lnTo>
                  <a:pt x="65131" y="10959"/>
                </a:lnTo>
                <a:lnTo>
                  <a:pt x="68341" y="14269"/>
                </a:lnTo>
                <a:lnTo>
                  <a:pt x="71804" y="20170"/>
                </a:lnTo>
                <a:lnTo>
                  <a:pt x="73882" y="26990"/>
                </a:lnTo>
                <a:lnTo>
                  <a:pt x="74575" y="34747"/>
                </a:lnTo>
                <a:lnTo>
                  <a:pt x="74575" y="42672"/>
                </a:lnTo>
                <a:lnTo>
                  <a:pt x="45713" y="69838"/>
                </a:lnTo>
                <a:lnTo>
                  <a:pt x="80332" y="111343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327487" y="1543162"/>
            <a:ext cx="90170" cy="114300"/>
          </a:xfrm>
          <a:custGeom>
            <a:avLst/>
            <a:gdLst/>
            <a:ahLst/>
            <a:cxnLst/>
            <a:rect l="l" t="t" r="r" b="b"/>
            <a:pathLst>
              <a:path w="90170" h="114300">
                <a:moveTo>
                  <a:pt x="12675" y="112881"/>
                </a:moveTo>
                <a:lnTo>
                  <a:pt x="0" y="112881"/>
                </a:lnTo>
                <a:lnTo>
                  <a:pt x="0" y="0"/>
                </a:lnTo>
                <a:lnTo>
                  <a:pt x="2884" y="0"/>
                </a:lnTo>
                <a:lnTo>
                  <a:pt x="27628" y="28525"/>
                </a:lnTo>
                <a:lnTo>
                  <a:pt x="12675" y="28525"/>
                </a:lnTo>
                <a:lnTo>
                  <a:pt x="12675" y="112881"/>
                </a:lnTo>
                <a:close/>
              </a:path>
              <a:path w="90170" h="114300">
                <a:moveTo>
                  <a:pt x="89795" y="84877"/>
                </a:moveTo>
                <a:lnTo>
                  <a:pt x="77120" y="84877"/>
                </a:lnTo>
                <a:lnTo>
                  <a:pt x="77120" y="1359"/>
                </a:lnTo>
                <a:lnTo>
                  <a:pt x="89795" y="1359"/>
                </a:lnTo>
                <a:lnTo>
                  <a:pt x="89795" y="84877"/>
                </a:lnTo>
                <a:close/>
              </a:path>
              <a:path w="90170" h="114300">
                <a:moveTo>
                  <a:pt x="89795" y="113732"/>
                </a:moveTo>
                <a:lnTo>
                  <a:pt x="86924" y="113732"/>
                </a:lnTo>
                <a:lnTo>
                  <a:pt x="13145" y="28525"/>
                </a:lnTo>
                <a:lnTo>
                  <a:pt x="27628" y="28525"/>
                </a:lnTo>
                <a:lnTo>
                  <a:pt x="76507" y="84877"/>
                </a:lnTo>
                <a:lnTo>
                  <a:pt x="89795" y="84877"/>
                </a:lnTo>
                <a:lnTo>
                  <a:pt x="89795" y="113732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32646" y="1543511"/>
            <a:ext cx="95885" cy="113030"/>
          </a:xfrm>
          <a:custGeom>
            <a:avLst/>
            <a:gdLst/>
            <a:ahLst/>
            <a:cxnLst/>
            <a:rect l="l" t="t" r="r" b="b"/>
            <a:pathLst>
              <a:path w="95884" h="113030">
                <a:moveTo>
                  <a:pt x="12675" y="112537"/>
                </a:moveTo>
                <a:lnTo>
                  <a:pt x="0" y="112537"/>
                </a:lnTo>
                <a:lnTo>
                  <a:pt x="46823" y="0"/>
                </a:lnTo>
                <a:lnTo>
                  <a:pt x="49225" y="0"/>
                </a:lnTo>
                <a:lnTo>
                  <a:pt x="60168" y="26479"/>
                </a:lnTo>
                <a:lnTo>
                  <a:pt x="47319" y="26479"/>
                </a:lnTo>
                <a:lnTo>
                  <a:pt x="26629" y="77447"/>
                </a:lnTo>
                <a:lnTo>
                  <a:pt x="81232" y="77447"/>
                </a:lnTo>
                <a:lnTo>
                  <a:pt x="85348" y="87404"/>
                </a:lnTo>
                <a:lnTo>
                  <a:pt x="22595" y="87404"/>
                </a:lnTo>
                <a:lnTo>
                  <a:pt x="12675" y="112537"/>
                </a:lnTo>
                <a:close/>
              </a:path>
              <a:path w="95884" h="113030">
                <a:moveTo>
                  <a:pt x="81232" y="77447"/>
                </a:moveTo>
                <a:lnTo>
                  <a:pt x="68635" y="77447"/>
                </a:lnTo>
                <a:lnTo>
                  <a:pt x="47945" y="26479"/>
                </a:lnTo>
                <a:lnTo>
                  <a:pt x="60168" y="26479"/>
                </a:lnTo>
                <a:lnTo>
                  <a:pt x="81232" y="77447"/>
                </a:lnTo>
                <a:close/>
              </a:path>
              <a:path w="95884" h="113030">
                <a:moveTo>
                  <a:pt x="95735" y="112537"/>
                </a:moveTo>
                <a:lnTo>
                  <a:pt x="82590" y="112537"/>
                </a:lnTo>
                <a:lnTo>
                  <a:pt x="72473" y="87404"/>
                </a:lnTo>
                <a:lnTo>
                  <a:pt x="85348" y="87404"/>
                </a:lnTo>
                <a:lnTo>
                  <a:pt x="95735" y="112537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521583" y="1544346"/>
            <a:ext cx="81280" cy="12065"/>
          </a:xfrm>
          <a:custGeom>
            <a:avLst/>
            <a:gdLst/>
            <a:ahLst/>
            <a:cxnLst/>
            <a:rect l="l" t="t" r="r" b="b"/>
            <a:pathLst>
              <a:path w="81279" h="12065">
                <a:moveTo>
                  <a:pt x="80658" y="11481"/>
                </a:moveTo>
                <a:lnTo>
                  <a:pt x="0" y="11481"/>
                </a:lnTo>
                <a:lnTo>
                  <a:pt x="0" y="0"/>
                </a:lnTo>
                <a:lnTo>
                  <a:pt x="80658" y="0"/>
                </a:lnTo>
                <a:lnTo>
                  <a:pt x="80658" y="11481"/>
                </a:lnTo>
                <a:close/>
              </a:path>
            </a:pathLst>
          </a:custGeom>
          <a:solidFill>
            <a:srgbClr val="5356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562089" y="1555828"/>
            <a:ext cx="0" cy="100330"/>
          </a:xfrm>
          <a:custGeom>
            <a:avLst/>
            <a:gdLst/>
            <a:ahLst/>
            <a:cxnLst/>
            <a:rect l="l" t="t" r="r" b="b"/>
            <a:pathLst>
              <a:path h="100330">
                <a:moveTo>
                  <a:pt x="0" y="0"/>
                </a:moveTo>
                <a:lnTo>
                  <a:pt x="0" y="100218"/>
                </a:lnTo>
              </a:path>
            </a:pathLst>
          </a:custGeom>
          <a:ln w="13001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625405" y="1544522"/>
            <a:ext cx="0" cy="111760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521"/>
                </a:lnTo>
              </a:path>
            </a:pathLst>
          </a:custGeom>
          <a:ln w="12831">
            <a:solidFill>
              <a:srgbClr val="5356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54822" y="1542665"/>
            <a:ext cx="109820" cy="115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786135" y="1543162"/>
            <a:ext cx="370566" cy="1137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61424" y="814855"/>
            <a:ext cx="95931" cy="10086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61424" y="1550687"/>
            <a:ext cx="95931" cy="10087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919438" y="1218340"/>
            <a:ext cx="580390" cy="0"/>
          </a:xfrm>
          <a:custGeom>
            <a:avLst/>
            <a:gdLst/>
            <a:ahLst/>
            <a:cxnLst/>
            <a:rect l="l" t="t" r="r" b="b"/>
            <a:pathLst>
              <a:path w="580389">
                <a:moveTo>
                  <a:pt x="0" y="0"/>
                </a:moveTo>
                <a:lnTo>
                  <a:pt x="579894" y="0"/>
                </a:lnTo>
              </a:path>
            </a:pathLst>
          </a:custGeom>
          <a:ln w="45789">
            <a:solidFill>
              <a:srgbClr val="DB70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-7492" y="0"/>
            <a:ext cx="305282" cy="75372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374900" y="6275704"/>
            <a:ext cx="8318500" cy="1284605"/>
          </a:xfrm>
          <a:custGeom>
            <a:avLst/>
            <a:gdLst/>
            <a:ahLst/>
            <a:cxnLst/>
            <a:rect l="l" t="t" r="r" b="b"/>
            <a:pathLst>
              <a:path w="8241665" h="1284604">
                <a:moveTo>
                  <a:pt x="0" y="1284300"/>
                </a:moveTo>
                <a:lnTo>
                  <a:pt x="8241410" y="1284300"/>
                </a:lnTo>
                <a:lnTo>
                  <a:pt x="8241410" y="0"/>
                </a:lnTo>
                <a:lnTo>
                  <a:pt x="0" y="0"/>
                </a:lnTo>
                <a:lnTo>
                  <a:pt x="0" y="1284300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4743297" y="6491203"/>
            <a:ext cx="370493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80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Date</a:t>
            </a:r>
            <a:r>
              <a:rPr b="1" spc="15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 </a:t>
            </a:r>
            <a:r>
              <a:rPr b="1" spc="25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:</a:t>
            </a:r>
            <a:r>
              <a:rPr lang="fr-FR" b="1" spc="25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 16 juin 2023</a:t>
            </a:r>
            <a:endParaRPr dirty="0">
              <a:latin typeface="PF Bague Sans Pro" panose="02000506000000020003" pitchFamily="50" charset="0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b="1" spc="65" dirty="0" err="1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Intervenant</a:t>
            </a:r>
            <a:r>
              <a:rPr b="1" spc="-40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 </a:t>
            </a:r>
            <a:r>
              <a:rPr b="1" spc="25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:</a:t>
            </a:r>
            <a:r>
              <a:rPr lang="fr-FR" b="1" spc="25" dirty="0">
                <a:solidFill>
                  <a:srgbClr val="FFFFFF"/>
                </a:solidFill>
                <a:latin typeface="PF Bague Sans Pro" panose="02000506000000020003" pitchFamily="50" charset="0"/>
                <a:cs typeface="Calibri"/>
              </a:rPr>
              <a:t> JP Mahé</a:t>
            </a:r>
            <a:endParaRPr dirty="0">
              <a:latin typeface="PF Bague Sans Pro" panose="02000506000000020003" pitchFamily="50" charset="0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17500" y="1692008"/>
            <a:ext cx="2101596" cy="21234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419705" y="12"/>
            <a:ext cx="2052000" cy="210206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405990" y="3704551"/>
            <a:ext cx="2071116" cy="2581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17500" y="5297909"/>
            <a:ext cx="2102205" cy="22620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19705" y="2101164"/>
            <a:ext cx="2052000" cy="1605915"/>
          </a:xfrm>
          <a:custGeom>
            <a:avLst/>
            <a:gdLst/>
            <a:ahLst/>
            <a:cxnLst/>
            <a:rect l="l" t="t" r="r" b="b"/>
            <a:pathLst>
              <a:path w="2062479" h="1605914">
                <a:moveTo>
                  <a:pt x="0" y="1605686"/>
                </a:moveTo>
                <a:lnTo>
                  <a:pt x="2061971" y="1605686"/>
                </a:lnTo>
                <a:lnTo>
                  <a:pt x="2061971" y="0"/>
                </a:lnTo>
                <a:lnTo>
                  <a:pt x="0" y="0"/>
                </a:lnTo>
                <a:lnTo>
                  <a:pt x="0" y="1605686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17500" y="12"/>
            <a:ext cx="2102485" cy="1714500"/>
          </a:xfrm>
          <a:custGeom>
            <a:avLst/>
            <a:gdLst/>
            <a:ahLst/>
            <a:cxnLst/>
            <a:rect l="l" t="t" r="r" b="b"/>
            <a:pathLst>
              <a:path w="2102485" h="1714500">
                <a:moveTo>
                  <a:pt x="0" y="1714500"/>
                </a:moveTo>
                <a:lnTo>
                  <a:pt x="2102205" y="1714500"/>
                </a:lnTo>
                <a:lnTo>
                  <a:pt x="2102205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7500" y="3702278"/>
            <a:ext cx="2102485" cy="1651000"/>
          </a:xfrm>
          <a:custGeom>
            <a:avLst/>
            <a:gdLst/>
            <a:ahLst/>
            <a:cxnLst/>
            <a:rect l="l" t="t" r="r" b="b"/>
            <a:pathLst>
              <a:path w="2102485" h="1651000">
                <a:moveTo>
                  <a:pt x="0" y="1650492"/>
                </a:moveTo>
                <a:lnTo>
                  <a:pt x="2102205" y="1650492"/>
                </a:lnTo>
                <a:lnTo>
                  <a:pt x="2102205" y="0"/>
                </a:lnTo>
                <a:lnTo>
                  <a:pt x="0" y="0"/>
                </a:lnTo>
                <a:lnTo>
                  <a:pt x="0" y="1650492"/>
                </a:lnTo>
                <a:close/>
              </a:path>
            </a:pathLst>
          </a:custGeom>
          <a:solidFill>
            <a:srgbClr val="7991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462239" y="2543816"/>
            <a:ext cx="6231161" cy="373075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5499828" y="4229757"/>
            <a:ext cx="2926050" cy="1392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spc="-15" dirty="0">
                <a:solidFill>
                  <a:srgbClr val="0B223C"/>
                </a:solidFill>
                <a:latin typeface="PF Bague Sans Pro" panose="02000506000000020003" pitchFamily="50" charset="0"/>
                <a:cs typeface="PMingLiU"/>
              </a:rPr>
              <a:t>NEXUS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spc="-15" dirty="0">
                <a:solidFill>
                  <a:srgbClr val="0B223C"/>
                </a:solidFill>
                <a:latin typeface="PF Bague Sans Pro" panose="02000506000000020003" pitchFamily="50" charset="0"/>
                <a:cs typeface="PMingLiU"/>
              </a:rPr>
              <a:t>URGENCE DEVELOPPEMENT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spc="-15" dirty="0">
                <a:solidFill>
                  <a:srgbClr val="0B223C"/>
                </a:solidFill>
                <a:latin typeface="PF Bague Sans Pro" panose="02000506000000020003" pitchFamily="50" charset="0"/>
                <a:cs typeface="PMingLiU"/>
              </a:rPr>
              <a:t>ACCES A L’EAU POTABLE</a:t>
            </a:r>
            <a:endParaRPr sz="2200" dirty="0">
              <a:latin typeface="PF Bague Sans Pro" panose="02000506000000020003" pitchFamily="50" charset="0"/>
              <a:cs typeface="PMingLiU"/>
            </a:endParaRPr>
          </a:p>
        </p:txBody>
      </p:sp>
      <p:sp>
        <p:nvSpPr>
          <p:cNvPr id="79" name="object 76">
            <a:extLst>
              <a:ext uri="{FF2B5EF4-FFF2-40B4-BE49-F238E27FC236}">
                <a16:creationId xmlns:a16="http://schemas.microsoft.com/office/drawing/2014/main" id="{CD700B1C-E1F6-7B53-2753-F7C65A1A14C8}"/>
              </a:ext>
            </a:extLst>
          </p:cNvPr>
          <p:cNvSpPr txBox="1"/>
          <p:nvPr/>
        </p:nvSpPr>
        <p:spPr>
          <a:xfrm>
            <a:off x="5324204" y="3426196"/>
            <a:ext cx="467530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b="1" spc="-15" dirty="0">
                <a:solidFill>
                  <a:srgbClr val="0B223C"/>
                </a:solidFill>
                <a:latin typeface="PF Bague Sans Pro" panose="02000506000000020003" pitchFamily="50" charset="0"/>
                <a:cs typeface="PMingLiU"/>
              </a:rPr>
              <a:t>BURKINA - FASO</a:t>
            </a:r>
            <a:endParaRPr sz="2800" b="1" dirty="0">
              <a:latin typeface="PF Bague Sans Pro" panose="02000506000000020003" pitchFamily="50" charset="0"/>
              <a:cs typeface="PMingLi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584"/>
            <a:ext cx="10691999" cy="7545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000" y="200309"/>
            <a:ext cx="10629002" cy="61023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53895" y="1487121"/>
            <a:ext cx="225425" cy="338455"/>
          </a:xfrm>
          <a:custGeom>
            <a:avLst/>
            <a:gdLst/>
            <a:ahLst/>
            <a:cxnLst/>
            <a:rect l="l" t="t" r="r" b="b"/>
            <a:pathLst>
              <a:path w="225425" h="338455">
                <a:moveTo>
                  <a:pt x="209554" y="292448"/>
                </a:moveTo>
                <a:lnTo>
                  <a:pt x="100239" y="292448"/>
                </a:lnTo>
                <a:lnTo>
                  <a:pt x="127568" y="289649"/>
                </a:lnTo>
                <a:lnTo>
                  <a:pt x="148834" y="281154"/>
                </a:lnTo>
                <a:lnTo>
                  <a:pt x="162628" y="266824"/>
                </a:lnTo>
                <a:lnTo>
                  <a:pt x="167539" y="246516"/>
                </a:lnTo>
                <a:lnTo>
                  <a:pt x="163064" y="227209"/>
                </a:lnTo>
                <a:lnTo>
                  <a:pt x="150825" y="210688"/>
                </a:lnTo>
                <a:lnTo>
                  <a:pt x="132602" y="196762"/>
                </a:lnTo>
                <a:lnTo>
                  <a:pt x="110176" y="185245"/>
                </a:lnTo>
                <a:lnTo>
                  <a:pt x="74263" y="169549"/>
                </a:lnTo>
                <a:lnTo>
                  <a:pt x="40447" y="150053"/>
                </a:lnTo>
                <a:lnTo>
                  <a:pt x="15322" y="123695"/>
                </a:lnTo>
                <a:lnTo>
                  <a:pt x="5482" y="87415"/>
                </a:lnTo>
                <a:lnTo>
                  <a:pt x="7361" y="68153"/>
                </a:lnTo>
                <a:lnTo>
                  <a:pt x="35924" y="23694"/>
                </a:lnTo>
                <a:lnTo>
                  <a:pt x="69997" y="5917"/>
                </a:lnTo>
                <a:lnTo>
                  <a:pt x="111191" y="0"/>
                </a:lnTo>
                <a:lnTo>
                  <a:pt x="136055" y="1296"/>
                </a:lnTo>
                <a:lnTo>
                  <a:pt x="159801" y="5185"/>
                </a:lnTo>
                <a:lnTo>
                  <a:pt x="182421" y="11668"/>
                </a:lnTo>
                <a:lnTo>
                  <a:pt x="203907" y="20747"/>
                </a:lnTo>
                <a:lnTo>
                  <a:pt x="203907" y="45458"/>
                </a:lnTo>
                <a:lnTo>
                  <a:pt x="120160" y="45458"/>
                </a:lnTo>
                <a:lnTo>
                  <a:pt x="97535" y="47970"/>
                </a:lnTo>
                <a:lnTo>
                  <a:pt x="79352" y="55571"/>
                </a:lnTo>
                <a:lnTo>
                  <a:pt x="67243" y="68362"/>
                </a:lnTo>
                <a:lnTo>
                  <a:pt x="62844" y="86444"/>
                </a:lnTo>
                <a:lnTo>
                  <a:pt x="74845" y="109925"/>
                </a:lnTo>
                <a:lnTo>
                  <a:pt x="104847" y="127861"/>
                </a:lnTo>
                <a:lnTo>
                  <a:pt x="143850" y="145246"/>
                </a:lnTo>
                <a:lnTo>
                  <a:pt x="182852" y="167076"/>
                </a:lnTo>
                <a:lnTo>
                  <a:pt x="212854" y="198347"/>
                </a:lnTo>
                <a:lnTo>
                  <a:pt x="224855" y="244054"/>
                </a:lnTo>
                <a:lnTo>
                  <a:pt x="216854" y="283109"/>
                </a:lnTo>
                <a:lnTo>
                  <a:pt x="209554" y="292448"/>
                </a:lnTo>
                <a:close/>
              </a:path>
              <a:path w="225425" h="338455">
                <a:moveTo>
                  <a:pt x="203907" y="71118"/>
                </a:moveTo>
                <a:lnTo>
                  <a:pt x="184380" y="59809"/>
                </a:lnTo>
                <a:lnTo>
                  <a:pt x="163910" y="51800"/>
                </a:lnTo>
                <a:lnTo>
                  <a:pt x="142502" y="47034"/>
                </a:lnTo>
                <a:lnTo>
                  <a:pt x="120160" y="45458"/>
                </a:lnTo>
                <a:lnTo>
                  <a:pt x="203907" y="45458"/>
                </a:lnTo>
                <a:lnTo>
                  <a:pt x="203907" y="71118"/>
                </a:lnTo>
                <a:close/>
              </a:path>
              <a:path w="225425" h="338455">
                <a:moveTo>
                  <a:pt x="107692" y="337907"/>
                </a:moveTo>
                <a:lnTo>
                  <a:pt x="76856" y="336248"/>
                </a:lnTo>
                <a:lnTo>
                  <a:pt x="48628" y="331300"/>
                </a:lnTo>
                <a:lnTo>
                  <a:pt x="23008" y="323108"/>
                </a:lnTo>
                <a:lnTo>
                  <a:pt x="0" y="311716"/>
                </a:lnTo>
                <a:lnTo>
                  <a:pt x="0" y="258860"/>
                </a:lnTo>
                <a:lnTo>
                  <a:pt x="24709" y="273495"/>
                </a:lnTo>
                <a:lnTo>
                  <a:pt x="50679" y="283998"/>
                </a:lnTo>
                <a:lnTo>
                  <a:pt x="76368" y="290329"/>
                </a:lnTo>
                <a:lnTo>
                  <a:pt x="100239" y="292448"/>
                </a:lnTo>
                <a:lnTo>
                  <a:pt x="209554" y="292448"/>
                </a:lnTo>
                <a:lnTo>
                  <a:pt x="193755" y="312661"/>
                </a:lnTo>
                <a:lnTo>
                  <a:pt x="156915" y="331373"/>
                </a:lnTo>
                <a:lnTo>
                  <a:pt x="107692" y="3379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5769" y="1593794"/>
            <a:ext cx="241301" cy="230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6022" y="1468324"/>
            <a:ext cx="0" cy="351790"/>
          </a:xfrm>
          <a:custGeom>
            <a:avLst/>
            <a:gdLst/>
            <a:ahLst/>
            <a:cxnLst/>
            <a:rect l="l" t="t" r="r" b="b"/>
            <a:pathLst>
              <a:path h="351789">
                <a:moveTo>
                  <a:pt x="0" y="0"/>
                </a:moveTo>
                <a:lnTo>
                  <a:pt x="0" y="351269"/>
                </a:lnTo>
              </a:path>
            </a:pathLst>
          </a:custGeom>
          <a:ln w="52848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25816" y="1499462"/>
            <a:ext cx="60960" cy="320675"/>
          </a:xfrm>
          <a:custGeom>
            <a:avLst/>
            <a:gdLst/>
            <a:ahLst/>
            <a:cxnLst/>
            <a:rect l="l" t="t" r="r" b="b"/>
            <a:pathLst>
              <a:path w="60960" h="320675">
                <a:moveTo>
                  <a:pt x="55858" y="320131"/>
                </a:moveTo>
                <a:lnTo>
                  <a:pt x="3009" y="320131"/>
                </a:lnTo>
                <a:lnTo>
                  <a:pt x="3009" y="100280"/>
                </a:lnTo>
                <a:lnTo>
                  <a:pt x="55858" y="100280"/>
                </a:lnTo>
                <a:lnTo>
                  <a:pt x="55858" y="320131"/>
                </a:lnTo>
                <a:close/>
              </a:path>
              <a:path w="60960" h="320675">
                <a:moveTo>
                  <a:pt x="30407" y="60265"/>
                </a:moveTo>
                <a:lnTo>
                  <a:pt x="18088" y="57847"/>
                </a:lnTo>
                <a:lnTo>
                  <a:pt x="8476" y="51305"/>
                </a:lnTo>
                <a:lnTo>
                  <a:pt x="2228" y="41711"/>
                </a:lnTo>
                <a:lnTo>
                  <a:pt x="0" y="30132"/>
                </a:lnTo>
                <a:lnTo>
                  <a:pt x="2507" y="18124"/>
                </a:lnTo>
                <a:lnTo>
                  <a:pt x="9220" y="8577"/>
                </a:lnTo>
                <a:lnTo>
                  <a:pt x="18924" y="2275"/>
                </a:lnTo>
                <a:lnTo>
                  <a:pt x="30407" y="0"/>
                </a:lnTo>
                <a:lnTo>
                  <a:pt x="42532" y="2275"/>
                </a:lnTo>
                <a:lnTo>
                  <a:pt x="52182" y="8577"/>
                </a:lnTo>
                <a:lnTo>
                  <a:pt x="58558" y="18124"/>
                </a:lnTo>
                <a:lnTo>
                  <a:pt x="60861" y="30132"/>
                </a:lnTo>
                <a:lnTo>
                  <a:pt x="58558" y="41711"/>
                </a:lnTo>
                <a:lnTo>
                  <a:pt x="52182" y="51305"/>
                </a:lnTo>
                <a:lnTo>
                  <a:pt x="42532" y="57847"/>
                </a:lnTo>
                <a:lnTo>
                  <a:pt x="30407" y="60265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7587" y="1468814"/>
            <a:ext cx="241300" cy="356235"/>
          </a:xfrm>
          <a:custGeom>
            <a:avLst/>
            <a:gdLst/>
            <a:ahLst/>
            <a:cxnLst/>
            <a:rect l="l" t="t" r="r" b="b"/>
            <a:pathLst>
              <a:path w="241300" h="356235">
                <a:moveTo>
                  <a:pt x="240321" y="152176"/>
                </a:moveTo>
                <a:lnTo>
                  <a:pt x="186936" y="152176"/>
                </a:lnTo>
                <a:lnTo>
                  <a:pt x="189455" y="151182"/>
                </a:lnTo>
                <a:lnTo>
                  <a:pt x="189455" y="0"/>
                </a:lnTo>
                <a:lnTo>
                  <a:pt x="240321" y="0"/>
                </a:lnTo>
                <a:lnTo>
                  <a:pt x="240321" y="152176"/>
                </a:lnTo>
                <a:close/>
              </a:path>
              <a:path w="241300" h="356235">
                <a:moveTo>
                  <a:pt x="111191" y="356216"/>
                </a:moveTo>
                <a:lnTo>
                  <a:pt x="65498" y="348496"/>
                </a:lnTo>
                <a:lnTo>
                  <a:pt x="29917" y="325598"/>
                </a:lnTo>
                <a:lnTo>
                  <a:pt x="7483" y="290020"/>
                </a:lnTo>
                <a:lnTo>
                  <a:pt x="0" y="244065"/>
                </a:lnTo>
                <a:lnTo>
                  <a:pt x="1971" y="219618"/>
                </a:lnTo>
                <a:lnTo>
                  <a:pt x="17876" y="177375"/>
                </a:lnTo>
                <a:lnTo>
                  <a:pt x="49005" y="144670"/>
                </a:lnTo>
                <a:lnTo>
                  <a:pt x="89397" y="127638"/>
                </a:lnTo>
                <a:lnTo>
                  <a:pt x="112696" y="125511"/>
                </a:lnTo>
                <a:lnTo>
                  <a:pt x="134458" y="127178"/>
                </a:lnTo>
                <a:lnTo>
                  <a:pt x="154120" y="132178"/>
                </a:lnTo>
                <a:lnTo>
                  <a:pt x="171629" y="140510"/>
                </a:lnTo>
                <a:lnTo>
                  <a:pt x="186936" y="152176"/>
                </a:lnTo>
                <a:lnTo>
                  <a:pt x="240321" y="152176"/>
                </a:lnTo>
                <a:lnTo>
                  <a:pt x="240321" y="167514"/>
                </a:lnTo>
                <a:lnTo>
                  <a:pt x="118644" y="167514"/>
                </a:lnTo>
                <a:lnTo>
                  <a:pt x="104357" y="168894"/>
                </a:lnTo>
                <a:lnTo>
                  <a:pt x="69773" y="189232"/>
                </a:lnTo>
                <a:lnTo>
                  <a:pt x="52471" y="226677"/>
                </a:lnTo>
                <a:lnTo>
                  <a:pt x="51344" y="241603"/>
                </a:lnTo>
                <a:lnTo>
                  <a:pt x="56129" y="271293"/>
                </a:lnTo>
                <a:lnTo>
                  <a:pt x="69794" y="294214"/>
                </a:lnTo>
                <a:lnTo>
                  <a:pt x="91305" y="308982"/>
                </a:lnTo>
                <a:lnTo>
                  <a:pt x="119624" y="314213"/>
                </a:lnTo>
                <a:lnTo>
                  <a:pt x="240787" y="314213"/>
                </a:lnTo>
                <a:lnTo>
                  <a:pt x="240793" y="322153"/>
                </a:lnTo>
                <a:lnTo>
                  <a:pt x="192943" y="322153"/>
                </a:lnTo>
                <a:lnTo>
                  <a:pt x="176792" y="336838"/>
                </a:lnTo>
                <a:lnTo>
                  <a:pt x="156909" y="347506"/>
                </a:lnTo>
                <a:lnTo>
                  <a:pt x="134605" y="354014"/>
                </a:lnTo>
                <a:lnTo>
                  <a:pt x="111191" y="356216"/>
                </a:lnTo>
                <a:close/>
              </a:path>
              <a:path w="241300" h="356235">
                <a:moveTo>
                  <a:pt x="240787" y="314213"/>
                </a:moveTo>
                <a:lnTo>
                  <a:pt x="119624" y="314213"/>
                </a:lnTo>
                <a:lnTo>
                  <a:pt x="133642" y="312907"/>
                </a:lnTo>
                <a:lnTo>
                  <a:pt x="146497" y="308962"/>
                </a:lnTo>
                <a:lnTo>
                  <a:pt x="177007" y="281673"/>
                </a:lnTo>
                <a:lnTo>
                  <a:pt x="187951" y="240598"/>
                </a:lnTo>
                <a:lnTo>
                  <a:pt x="183220" y="211683"/>
                </a:lnTo>
                <a:lnTo>
                  <a:pt x="169560" y="188504"/>
                </a:lnTo>
                <a:lnTo>
                  <a:pt x="147768" y="173102"/>
                </a:lnTo>
                <a:lnTo>
                  <a:pt x="118644" y="167514"/>
                </a:lnTo>
                <a:lnTo>
                  <a:pt x="240321" y="167514"/>
                </a:lnTo>
                <a:lnTo>
                  <a:pt x="240433" y="197387"/>
                </a:lnTo>
                <a:lnTo>
                  <a:pt x="240545" y="219618"/>
                </a:lnTo>
                <a:lnTo>
                  <a:pt x="240640" y="244065"/>
                </a:lnTo>
                <a:lnTo>
                  <a:pt x="240761" y="294214"/>
                </a:lnTo>
                <a:lnTo>
                  <a:pt x="240787" y="314213"/>
                </a:lnTo>
                <a:close/>
              </a:path>
              <a:path w="241300" h="356235">
                <a:moveTo>
                  <a:pt x="240799" y="350783"/>
                </a:moveTo>
                <a:lnTo>
                  <a:pt x="201422" y="350783"/>
                </a:lnTo>
                <a:lnTo>
                  <a:pt x="193923" y="322627"/>
                </a:lnTo>
                <a:lnTo>
                  <a:pt x="193433" y="322153"/>
                </a:lnTo>
                <a:lnTo>
                  <a:pt x="240793" y="322153"/>
                </a:lnTo>
                <a:lnTo>
                  <a:pt x="240799" y="35078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24384" y="1593801"/>
            <a:ext cx="203382" cy="23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2229" y="1499462"/>
            <a:ext cx="60960" cy="320675"/>
          </a:xfrm>
          <a:custGeom>
            <a:avLst/>
            <a:gdLst/>
            <a:ahLst/>
            <a:cxnLst/>
            <a:rect l="l" t="t" r="r" b="b"/>
            <a:pathLst>
              <a:path w="60959" h="320675">
                <a:moveTo>
                  <a:pt x="55858" y="320131"/>
                </a:moveTo>
                <a:lnTo>
                  <a:pt x="3009" y="320131"/>
                </a:lnTo>
                <a:lnTo>
                  <a:pt x="3009" y="100280"/>
                </a:lnTo>
                <a:lnTo>
                  <a:pt x="55858" y="100280"/>
                </a:lnTo>
                <a:lnTo>
                  <a:pt x="55858" y="320131"/>
                </a:lnTo>
                <a:close/>
              </a:path>
              <a:path w="60959" h="320675">
                <a:moveTo>
                  <a:pt x="30407" y="60265"/>
                </a:moveTo>
                <a:lnTo>
                  <a:pt x="18083" y="57847"/>
                </a:lnTo>
                <a:lnTo>
                  <a:pt x="8472" y="51305"/>
                </a:lnTo>
                <a:lnTo>
                  <a:pt x="2226" y="41711"/>
                </a:lnTo>
                <a:lnTo>
                  <a:pt x="0" y="30132"/>
                </a:lnTo>
                <a:lnTo>
                  <a:pt x="2507" y="18124"/>
                </a:lnTo>
                <a:lnTo>
                  <a:pt x="9220" y="8577"/>
                </a:lnTo>
                <a:lnTo>
                  <a:pt x="18924" y="2275"/>
                </a:lnTo>
                <a:lnTo>
                  <a:pt x="30407" y="0"/>
                </a:lnTo>
                <a:lnTo>
                  <a:pt x="42525" y="2275"/>
                </a:lnTo>
                <a:lnTo>
                  <a:pt x="52172" y="8577"/>
                </a:lnTo>
                <a:lnTo>
                  <a:pt x="58547" y="18124"/>
                </a:lnTo>
                <a:lnTo>
                  <a:pt x="60850" y="30132"/>
                </a:lnTo>
                <a:lnTo>
                  <a:pt x="58547" y="41711"/>
                </a:lnTo>
                <a:lnTo>
                  <a:pt x="52172" y="51305"/>
                </a:lnTo>
                <a:lnTo>
                  <a:pt x="42525" y="57847"/>
                </a:lnTo>
                <a:lnTo>
                  <a:pt x="30407" y="60265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15968" y="1593315"/>
            <a:ext cx="373017" cy="2317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1510" y="1594327"/>
            <a:ext cx="166512" cy="23021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8872" y="1516094"/>
            <a:ext cx="217170" cy="0"/>
          </a:xfrm>
          <a:custGeom>
            <a:avLst/>
            <a:gdLst/>
            <a:ahLst/>
            <a:cxnLst/>
            <a:rect l="l" t="t" r="r" b="b"/>
            <a:pathLst>
              <a:path w="217170">
                <a:moveTo>
                  <a:pt x="0" y="0"/>
                </a:moveTo>
                <a:lnTo>
                  <a:pt x="216854" y="0"/>
                </a:lnTo>
              </a:path>
            </a:pathLst>
          </a:custGeom>
          <a:ln w="44248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97531" y="1538218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88496"/>
                </a:lnTo>
              </a:path>
            </a:pathLst>
          </a:custGeom>
          <a:ln w="57316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68872" y="1648838"/>
            <a:ext cx="202565" cy="0"/>
          </a:xfrm>
          <a:custGeom>
            <a:avLst/>
            <a:gdLst/>
            <a:ahLst/>
            <a:cxnLst/>
            <a:rect l="l" t="t" r="r" b="b"/>
            <a:pathLst>
              <a:path w="202564">
                <a:moveTo>
                  <a:pt x="0" y="0"/>
                </a:moveTo>
                <a:lnTo>
                  <a:pt x="202402" y="0"/>
                </a:lnTo>
              </a:path>
            </a:pathLst>
          </a:custGeom>
          <a:ln w="44248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97531" y="1670962"/>
            <a:ext cx="0" cy="104139"/>
          </a:xfrm>
          <a:custGeom>
            <a:avLst/>
            <a:gdLst/>
            <a:ahLst/>
            <a:cxnLst/>
            <a:rect l="l" t="t" r="r" b="b"/>
            <a:pathLst>
              <a:path h="104139">
                <a:moveTo>
                  <a:pt x="0" y="0"/>
                </a:moveTo>
                <a:lnTo>
                  <a:pt x="0" y="103666"/>
                </a:lnTo>
              </a:path>
            </a:pathLst>
          </a:custGeom>
          <a:ln w="57316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68872" y="1797385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4">
                <a:moveTo>
                  <a:pt x="0" y="0"/>
                </a:moveTo>
                <a:lnTo>
                  <a:pt x="227818" y="0"/>
                </a:lnTo>
              </a:path>
            </a:pathLst>
          </a:custGeom>
          <a:ln w="4551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7759" y="1599747"/>
            <a:ext cx="235819" cy="2198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85600" y="1593320"/>
            <a:ext cx="241935" cy="333375"/>
          </a:xfrm>
          <a:custGeom>
            <a:avLst/>
            <a:gdLst/>
            <a:ahLst/>
            <a:cxnLst/>
            <a:rect l="l" t="t" r="r" b="b"/>
            <a:pathLst>
              <a:path w="241935" h="333375">
                <a:moveTo>
                  <a:pt x="215585" y="37044"/>
                </a:moveTo>
                <a:lnTo>
                  <a:pt x="48883" y="37044"/>
                </a:lnTo>
                <a:lnTo>
                  <a:pt x="64577" y="21040"/>
                </a:lnTo>
                <a:lnTo>
                  <a:pt x="83969" y="9441"/>
                </a:lnTo>
                <a:lnTo>
                  <a:pt x="105882" y="2383"/>
                </a:lnTo>
                <a:lnTo>
                  <a:pt x="129142" y="0"/>
                </a:lnTo>
                <a:lnTo>
                  <a:pt x="153564" y="1946"/>
                </a:lnTo>
                <a:lnTo>
                  <a:pt x="175266" y="7784"/>
                </a:lnTo>
                <a:lnTo>
                  <a:pt x="194344" y="17515"/>
                </a:lnTo>
                <a:lnTo>
                  <a:pt x="210893" y="31138"/>
                </a:lnTo>
                <a:lnTo>
                  <a:pt x="215585" y="37044"/>
                </a:lnTo>
                <a:close/>
              </a:path>
              <a:path w="241935" h="333375">
                <a:moveTo>
                  <a:pt x="51355" y="332995"/>
                </a:moveTo>
                <a:lnTo>
                  <a:pt x="0" y="332995"/>
                </a:lnTo>
                <a:lnTo>
                  <a:pt x="0" y="5952"/>
                </a:lnTo>
                <a:lnTo>
                  <a:pt x="39423" y="5952"/>
                </a:lnTo>
                <a:lnTo>
                  <a:pt x="46888" y="37044"/>
                </a:lnTo>
                <a:lnTo>
                  <a:pt x="215585" y="37044"/>
                </a:lnTo>
                <a:lnTo>
                  <a:pt x="219901" y="42476"/>
                </a:lnTo>
                <a:lnTo>
                  <a:pt x="121665" y="42476"/>
                </a:lnTo>
                <a:lnTo>
                  <a:pt x="107652" y="43863"/>
                </a:lnTo>
                <a:lnTo>
                  <a:pt x="72829" y="64241"/>
                </a:lnTo>
                <a:lnTo>
                  <a:pt x="54596" y="101470"/>
                </a:lnTo>
                <a:lnTo>
                  <a:pt x="53385" y="116091"/>
                </a:lnTo>
                <a:lnTo>
                  <a:pt x="58170" y="145035"/>
                </a:lnTo>
                <a:lnTo>
                  <a:pt x="71875" y="168231"/>
                </a:lnTo>
                <a:lnTo>
                  <a:pt x="93528" y="183643"/>
                </a:lnTo>
                <a:lnTo>
                  <a:pt x="122155" y="189232"/>
                </a:lnTo>
                <a:lnTo>
                  <a:pt x="216094" y="189232"/>
                </a:lnTo>
                <a:lnTo>
                  <a:pt x="209435" y="197647"/>
                </a:lnTo>
                <a:lnTo>
                  <a:pt x="202047" y="204027"/>
                </a:lnTo>
                <a:lnTo>
                  <a:pt x="53385" y="204027"/>
                </a:lnTo>
                <a:lnTo>
                  <a:pt x="51355" y="205033"/>
                </a:lnTo>
                <a:lnTo>
                  <a:pt x="51355" y="332995"/>
                </a:lnTo>
                <a:close/>
              </a:path>
              <a:path w="241935" h="333375">
                <a:moveTo>
                  <a:pt x="216094" y="189232"/>
                </a:moveTo>
                <a:lnTo>
                  <a:pt x="122155" y="189232"/>
                </a:lnTo>
                <a:lnTo>
                  <a:pt x="150549" y="183559"/>
                </a:lnTo>
                <a:lnTo>
                  <a:pt x="171701" y="167929"/>
                </a:lnTo>
                <a:lnTo>
                  <a:pt x="184908" y="144425"/>
                </a:lnTo>
                <a:lnTo>
                  <a:pt x="189467" y="115132"/>
                </a:lnTo>
                <a:lnTo>
                  <a:pt x="184765" y="85435"/>
                </a:lnTo>
                <a:lnTo>
                  <a:pt x="171277" y="62498"/>
                </a:lnTo>
                <a:lnTo>
                  <a:pt x="149934" y="47714"/>
                </a:lnTo>
                <a:lnTo>
                  <a:pt x="121665" y="42476"/>
                </a:lnTo>
                <a:lnTo>
                  <a:pt x="219901" y="42476"/>
                </a:lnTo>
                <a:lnTo>
                  <a:pt x="224281" y="47990"/>
                </a:lnTo>
                <a:lnTo>
                  <a:pt x="233787" y="67383"/>
                </a:lnTo>
                <a:lnTo>
                  <a:pt x="239456" y="89279"/>
                </a:lnTo>
                <a:lnTo>
                  <a:pt x="241336" y="113641"/>
                </a:lnTo>
                <a:lnTo>
                  <a:pt x="239365" y="138013"/>
                </a:lnTo>
                <a:lnTo>
                  <a:pt x="233421" y="160078"/>
                </a:lnTo>
                <a:lnTo>
                  <a:pt x="223459" y="179926"/>
                </a:lnTo>
                <a:lnTo>
                  <a:pt x="216094" y="189232"/>
                </a:lnTo>
                <a:close/>
              </a:path>
              <a:path w="241935" h="333375">
                <a:moveTo>
                  <a:pt x="128652" y="230750"/>
                </a:moveTo>
                <a:lnTo>
                  <a:pt x="105746" y="229074"/>
                </a:lnTo>
                <a:lnTo>
                  <a:pt x="85599" y="224055"/>
                </a:lnTo>
                <a:lnTo>
                  <a:pt x="68162" y="215702"/>
                </a:lnTo>
                <a:lnTo>
                  <a:pt x="53385" y="204027"/>
                </a:lnTo>
                <a:lnTo>
                  <a:pt x="202047" y="204027"/>
                </a:lnTo>
                <a:lnTo>
                  <a:pt x="192604" y="212182"/>
                </a:lnTo>
                <a:lnTo>
                  <a:pt x="173531" y="222520"/>
                </a:lnTo>
                <a:lnTo>
                  <a:pt x="152214" y="228698"/>
                </a:lnTo>
                <a:lnTo>
                  <a:pt x="128652" y="230750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66961" y="1593315"/>
            <a:ext cx="218895" cy="2317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38347" y="1594319"/>
            <a:ext cx="140572" cy="2252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2485" y="1530081"/>
            <a:ext cx="158115" cy="294640"/>
          </a:xfrm>
          <a:custGeom>
            <a:avLst/>
            <a:gdLst/>
            <a:ahLst/>
            <a:cxnLst/>
            <a:rect l="l" t="t" r="r" b="b"/>
            <a:pathLst>
              <a:path w="158114" h="294639">
                <a:moveTo>
                  <a:pt x="148539" y="109179"/>
                </a:moveTo>
                <a:lnTo>
                  <a:pt x="0" y="109179"/>
                </a:lnTo>
                <a:lnTo>
                  <a:pt x="0" y="79532"/>
                </a:lnTo>
                <a:lnTo>
                  <a:pt x="39855" y="68182"/>
                </a:lnTo>
                <a:lnTo>
                  <a:pt x="77249" y="0"/>
                </a:lnTo>
                <a:lnTo>
                  <a:pt x="87723" y="0"/>
                </a:lnTo>
                <a:lnTo>
                  <a:pt x="87723" y="69673"/>
                </a:lnTo>
                <a:lnTo>
                  <a:pt x="148539" y="69673"/>
                </a:lnTo>
                <a:lnTo>
                  <a:pt x="148539" y="109179"/>
                </a:lnTo>
                <a:close/>
              </a:path>
              <a:path w="158114" h="294639">
                <a:moveTo>
                  <a:pt x="104169" y="294459"/>
                </a:moveTo>
                <a:lnTo>
                  <a:pt x="71345" y="289205"/>
                </a:lnTo>
                <a:lnTo>
                  <a:pt x="50158" y="273532"/>
                </a:lnTo>
                <a:lnTo>
                  <a:pt x="38785" y="247575"/>
                </a:lnTo>
                <a:lnTo>
                  <a:pt x="35399" y="211471"/>
                </a:lnTo>
                <a:lnTo>
                  <a:pt x="35399" y="109179"/>
                </a:lnTo>
                <a:lnTo>
                  <a:pt x="87723" y="109179"/>
                </a:lnTo>
                <a:lnTo>
                  <a:pt x="87723" y="214407"/>
                </a:lnTo>
                <a:lnTo>
                  <a:pt x="89322" y="230841"/>
                </a:lnTo>
                <a:lnTo>
                  <a:pt x="94520" y="242396"/>
                </a:lnTo>
                <a:lnTo>
                  <a:pt x="103922" y="249221"/>
                </a:lnTo>
                <a:lnTo>
                  <a:pt x="118131" y="251463"/>
                </a:lnTo>
                <a:lnTo>
                  <a:pt x="157543" y="251463"/>
                </a:lnTo>
                <a:lnTo>
                  <a:pt x="157543" y="279619"/>
                </a:lnTo>
                <a:lnTo>
                  <a:pt x="145762" y="286111"/>
                </a:lnTo>
                <a:lnTo>
                  <a:pt x="132912" y="290749"/>
                </a:lnTo>
                <a:lnTo>
                  <a:pt x="119034" y="293532"/>
                </a:lnTo>
                <a:lnTo>
                  <a:pt x="104169" y="294459"/>
                </a:lnTo>
                <a:close/>
              </a:path>
              <a:path w="158114" h="294639">
                <a:moveTo>
                  <a:pt x="157543" y="251463"/>
                </a:moveTo>
                <a:lnTo>
                  <a:pt x="118131" y="251463"/>
                </a:lnTo>
                <a:lnTo>
                  <a:pt x="127650" y="250641"/>
                </a:lnTo>
                <a:lnTo>
                  <a:pt x="137456" y="248203"/>
                </a:lnTo>
                <a:lnTo>
                  <a:pt x="147453" y="244187"/>
                </a:lnTo>
                <a:lnTo>
                  <a:pt x="157543" y="238633"/>
                </a:lnTo>
                <a:lnTo>
                  <a:pt x="157543" y="25146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68541" y="1594327"/>
            <a:ext cx="166524" cy="2302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6971" y="1679770"/>
            <a:ext cx="213360" cy="38735"/>
          </a:xfrm>
          <a:custGeom>
            <a:avLst/>
            <a:gdLst/>
            <a:ahLst/>
            <a:cxnLst/>
            <a:rect l="l" t="t" r="r" b="b"/>
            <a:pathLst>
              <a:path w="213360" h="38735">
                <a:moveTo>
                  <a:pt x="192021" y="38535"/>
                </a:moveTo>
                <a:lnTo>
                  <a:pt x="0" y="38535"/>
                </a:lnTo>
                <a:lnTo>
                  <a:pt x="20971" y="0"/>
                </a:lnTo>
                <a:lnTo>
                  <a:pt x="212993" y="0"/>
                </a:lnTo>
                <a:lnTo>
                  <a:pt x="192021" y="38535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35746" y="1491776"/>
            <a:ext cx="455930" cy="484505"/>
          </a:xfrm>
          <a:custGeom>
            <a:avLst/>
            <a:gdLst/>
            <a:ahLst/>
            <a:cxnLst/>
            <a:rect l="l" t="t" r="r" b="b"/>
            <a:pathLst>
              <a:path w="455929" h="484505">
                <a:moveTo>
                  <a:pt x="45057" y="484085"/>
                </a:moveTo>
                <a:lnTo>
                  <a:pt x="0" y="484085"/>
                </a:lnTo>
                <a:lnTo>
                  <a:pt x="188126" y="235524"/>
                </a:lnTo>
                <a:lnTo>
                  <a:pt x="11022" y="0"/>
                </a:lnTo>
                <a:lnTo>
                  <a:pt x="56079" y="0"/>
                </a:lnTo>
                <a:lnTo>
                  <a:pt x="227724" y="226820"/>
                </a:lnTo>
                <a:lnTo>
                  <a:pt x="272074" y="226820"/>
                </a:lnTo>
                <a:lnTo>
                  <a:pt x="266238" y="234449"/>
                </a:lnTo>
                <a:lnTo>
                  <a:pt x="273650" y="244227"/>
                </a:lnTo>
                <a:lnTo>
                  <a:pt x="227724" y="244227"/>
                </a:lnTo>
                <a:lnTo>
                  <a:pt x="45057" y="484085"/>
                </a:lnTo>
                <a:close/>
              </a:path>
              <a:path w="455929" h="484505">
                <a:moveTo>
                  <a:pt x="272074" y="226820"/>
                </a:moveTo>
                <a:lnTo>
                  <a:pt x="227724" y="226820"/>
                </a:lnTo>
                <a:lnTo>
                  <a:pt x="399369" y="0"/>
                </a:lnTo>
                <a:lnTo>
                  <a:pt x="445593" y="0"/>
                </a:lnTo>
                <a:lnTo>
                  <a:pt x="272074" y="226820"/>
                </a:lnTo>
                <a:close/>
              </a:path>
              <a:path w="455929" h="484505">
                <a:moveTo>
                  <a:pt x="455449" y="484085"/>
                </a:moveTo>
                <a:lnTo>
                  <a:pt x="408141" y="484085"/>
                </a:lnTo>
                <a:lnTo>
                  <a:pt x="227724" y="244227"/>
                </a:lnTo>
                <a:lnTo>
                  <a:pt x="273650" y="244227"/>
                </a:lnTo>
                <a:lnTo>
                  <a:pt x="455449" y="484085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0487" y="2001800"/>
            <a:ext cx="12065" cy="85090"/>
          </a:xfrm>
          <a:custGeom>
            <a:avLst/>
            <a:gdLst/>
            <a:ahLst/>
            <a:cxnLst/>
            <a:rect l="l" t="t" r="r" b="b"/>
            <a:pathLst>
              <a:path w="12064" h="85089">
                <a:moveTo>
                  <a:pt x="0" y="0"/>
                </a:moveTo>
                <a:lnTo>
                  <a:pt x="11593" y="0"/>
                </a:lnTo>
                <a:lnTo>
                  <a:pt x="11593" y="84703"/>
                </a:lnTo>
                <a:lnTo>
                  <a:pt x="0" y="84703"/>
                </a:lnTo>
                <a:lnTo>
                  <a:pt x="0" y="0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80487" y="2086503"/>
            <a:ext cx="61594" cy="8890"/>
          </a:xfrm>
          <a:custGeom>
            <a:avLst/>
            <a:gdLst/>
            <a:ahLst/>
            <a:cxnLst/>
            <a:rect l="l" t="t" r="r" b="b"/>
            <a:pathLst>
              <a:path w="61595" h="8889">
                <a:moveTo>
                  <a:pt x="0" y="0"/>
                </a:moveTo>
                <a:lnTo>
                  <a:pt x="61036" y="0"/>
                </a:lnTo>
                <a:lnTo>
                  <a:pt x="61036" y="8849"/>
                </a:lnTo>
                <a:lnTo>
                  <a:pt x="0" y="8849"/>
                </a:lnTo>
                <a:lnTo>
                  <a:pt x="0" y="0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926804" y="1998820"/>
            <a:ext cx="15875" cy="32384"/>
          </a:xfrm>
          <a:custGeom>
            <a:avLst/>
            <a:gdLst/>
            <a:ahLst/>
            <a:cxnLst/>
            <a:rect l="l" t="t" r="r" b="b"/>
            <a:pathLst>
              <a:path w="15875" h="32385">
                <a:moveTo>
                  <a:pt x="5447" y="31808"/>
                </a:moveTo>
                <a:lnTo>
                  <a:pt x="0" y="30964"/>
                </a:lnTo>
                <a:lnTo>
                  <a:pt x="5738" y="13638"/>
                </a:lnTo>
                <a:lnTo>
                  <a:pt x="2741" y="12644"/>
                </a:lnTo>
                <a:lnTo>
                  <a:pt x="1294" y="10506"/>
                </a:lnTo>
                <a:lnTo>
                  <a:pt x="1294" y="3259"/>
                </a:lnTo>
                <a:lnTo>
                  <a:pt x="4595" y="0"/>
                </a:lnTo>
                <a:lnTo>
                  <a:pt x="12620" y="0"/>
                </a:lnTo>
                <a:lnTo>
                  <a:pt x="15769" y="2982"/>
                </a:lnTo>
                <a:lnTo>
                  <a:pt x="15769" y="7096"/>
                </a:lnTo>
                <a:lnTo>
                  <a:pt x="15122" y="11593"/>
                </a:lnTo>
                <a:lnTo>
                  <a:pt x="13184" y="17211"/>
                </a:lnTo>
                <a:lnTo>
                  <a:pt x="9958" y="23950"/>
                </a:lnTo>
                <a:lnTo>
                  <a:pt x="5447" y="31808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60378" y="2001802"/>
            <a:ext cx="64135" cy="93980"/>
          </a:xfrm>
          <a:custGeom>
            <a:avLst/>
            <a:gdLst/>
            <a:ahLst/>
            <a:cxnLst/>
            <a:rect l="l" t="t" r="r" b="b"/>
            <a:pathLst>
              <a:path w="64135" h="93980">
                <a:moveTo>
                  <a:pt x="64046" y="93853"/>
                </a:moveTo>
                <a:lnTo>
                  <a:pt x="0" y="93853"/>
                </a:lnTo>
                <a:lnTo>
                  <a:pt x="0" y="0"/>
                </a:lnTo>
                <a:lnTo>
                  <a:pt x="60453" y="0"/>
                </a:lnTo>
                <a:lnTo>
                  <a:pt x="60453" y="9512"/>
                </a:lnTo>
                <a:lnTo>
                  <a:pt x="11593" y="9512"/>
                </a:lnTo>
                <a:lnTo>
                  <a:pt x="11593" y="39749"/>
                </a:lnTo>
                <a:lnTo>
                  <a:pt x="56744" y="39749"/>
                </a:lnTo>
                <a:lnTo>
                  <a:pt x="56744" y="49134"/>
                </a:lnTo>
                <a:lnTo>
                  <a:pt x="11593" y="49134"/>
                </a:lnTo>
                <a:lnTo>
                  <a:pt x="11593" y="84202"/>
                </a:lnTo>
                <a:lnTo>
                  <a:pt x="64046" y="84202"/>
                </a:lnTo>
                <a:lnTo>
                  <a:pt x="64046" y="9385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30388" y="2001951"/>
            <a:ext cx="86995" cy="93980"/>
          </a:xfrm>
          <a:custGeom>
            <a:avLst/>
            <a:gdLst/>
            <a:ahLst/>
            <a:cxnLst/>
            <a:rect l="l" t="t" r="r" b="b"/>
            <a:pathLst>
              <a:path w="86995" h="93980">
                <a:moveTo>
                  <a:pt x="12456" y="93703"/>
                </a:moveTo>
                <a:lnTo>
                  <a:pt x="0" y="93703"/>
                </a:lnTo>
                <a:lnTo>
                  <a:pt x="32822" y="45297"/>
                </a:lnTo>
                <a:lnTo>
                  <a:pt x="2426" y="0"/>
                </a:lnTo>
                <a:lnTo>
                  <a:pt x="14743" y="0"/>
                </a:lnTo>
                <a:lnTo>
                  <a:pt x="43412" y="43309"/>
                </a:lnTo>
                <a:lnTo>
                  <a:pt x="54644" y="43309"/>
                </a:lnTo>
                <a:lnTo>
                  <a:pt x="53292" y="45297"/>
                </a:lnTo>
                <a:lnTo>
                  <a:pt x="54643" y="47273"/>
                </a:lnTo>
                <a:lnTo>
                  <a:pt x="43412" y="47273"/>
                </a:lnTo>
                <a:lnTo>
                  <a:pt x="12456" y="93703"/>
                </a:lnTo>
                <a:close/>
              </a:path>
              <a:path w="86995" h="93980">
                <a:moveTo>
                  <a:pt x="54644" y="43309"/>
                </a:moveTo>
                <a:lnTo>
                  <a:pt x="43412" y="43309"/>
                </a:lnTo>
                <a:lnTo>
                  <a:pt x="71511" y="0"/>
                </a:lnTo>
                <a:lnTo>
                  <a:pt x="84107" y="0"/>
                </a:lnTo>
                <a:lnTo>
                  <a:pt x="54644" y="43309"/>
                </a:lnTo>
                <a:close/>
              </a:path>
              <a:path w="86995" h="93980">
                <a:moveTo>
                  <a:pt x="86394" y="93703"/>
                </a:moveTo>
                <a:lnTo>
                  <a:pt x="73517" y="93703"/>
                </a:lnTo>
                <a:lnTo>
                  <a:pt x="43412" y="47273"/>
                </a:lnTo>
                <a:lnTo>
                  <a:pt x="54643" y="47273"/>
                </a:lnTo>
                <a:lnTo>
                  <a:pt x="86394" y="9370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29627" y="2001946"/>
            <a:ext cx="66675" cy="93980"/>
          </a:xfrm>
          <a:custGeom>
            <a:avLst/>
            <a:gdLst/>
            <a:ahLst/>
            <a:cxnLst/>
            <a:rect l="l" t="t" r="r" b="b"/>
            <a:pathLst>
              <a:path w="66675" h="93980">
                <a:moveTo>
                  <a:pt x="11745" y="93714"/>
                </a:moveTo>
                <a:lnTo>
                  <a:pt x="0" y="93714"/>
                </a:lnTo>
                <a:lnTo>
                  <a:pt x="0" y="0"/>
                </a:lnTo>
                <a:lnTo>
                  <a:pt x="39906" y="582"/>
                </a:lnTo>
                <a:lnTo>
                  <a:pt x="57176" y="9223"/>
                </a:lnTo>
                <a:lnTo>
                  <a:pt x="11617" y="9223"/>
                </a:lnTo>
                <a:lnTo>
                  <a:pt x="11617" y="52960"/>
                </a:lnTo>
                <a:lnTo>
                  <a:pt x="57543" y="52960"/>
                </a:lnTo>
                <a:lnTo>
                  <a:pt x="56441" y="53954"/>
                </a:lnTo>
                <a:lnTo>
                  <a:pt x="51321" y="57761"/>
                </a:lnTo>
                <a:lnTo>
                  <a:pt x="45604" y="60468"/>
                </a:lnTo>
                <a:lnTo>
                  <a:pt x="39289" y="62086"/>
                </a:lnTo>
                <a:lnTo>
                  <a:pt x="32378" y="62623"/>
                </a:lnTo>
                <a:lnTo>
                  <a:pt x="11745" y="62623"/>
                </a:lnTo>
                <a:lnTo>
                  <a:pt x="11745" y="93714"/>
                </a:lnTo>
                <a:close/>
              </a:path>
              <a:path w="66675" h="93980">
                <a:moveTo>
                  <a:pt x="57543" y="52960"/>
                </a:moveTo>
                <a:lnTo>
                  <a:pt x="38688" y="52960"/>
                </a:lnTo>
                <a:lnTo>
                  <a:pt x="44415" y="50833"/>
                </a:lnTo>
                <a:lnTo>
                  <a:pt x="48299" y="46556"/>
                </a:lnTo>
                <a:lnTo>
                  <a:pt x="52172" y="42176"/>
                </a:lnTo>
                <a:lnTo>
                  <a:pt x="54166" y="37056"/>
                </a:lnTo>
                <a:lnTo>
                  <a:pt x="54166" y="25127"/>
                </a:lnTo>
                <a:lnTo>
                  <a:pt x="52020" y="20019"/>
                </a:lnTo>
                <a:lnTo>
                  <a:pt x="47856" y="15754"/>
                </a:lnTo>
                <a:lnTo>
                  <a:pt x="43704" y="11361"/>
                </a:lnTo>
                <a:lnTo>
                  <a:pt x="37545" y="9223"/>
                </a:lnTo>
                <a:lnTo>
                  <a:pt x="57176" y="9223"/>
                </a:lnTo>
                <a:lnTo>
                  <a:pt x="63194" y="15326"/>
                </a:lnTo>
                <a:lnTo>
                  <a:pt x="66203" y="22573"/>
                </a:lnTo>
                <a:lnTo>
                  <a:pt x="66203" y="40454"/>
                </a:lnTo>
                <a:lnTo>
                  <a:pt x="62903" y="48128"/>
                </a:lnTo>
                <a:lnTo>
                  <a:pt x="57543" y="52960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1532" y="2001802"/>
            <a:ext cx="64135" cy="93980"/>
          </a:xfrm>
          <a:custGeom>
            <a:avLst/>
            <a:gdLst/>
            <a:ahLst/>
            <a:cxnLst/>
            <a:rect l="l" t="t" r="r" b="b"/>
            <a:pathLst>
              <a:path w="64135" h="93980">
                <a:moveTo>
                  <a:pt x="64046" y="93853"/>
                </a:moveTo>
                <a:lnTo>
                  <a:pt x="0" y="93853"/>
                </a:lnTo>
                <a:lnTo>
                  <a:pt x="0" y="0"/>
                </a:lnTo>
                <a:lnTo>
                  <a:pt x="60442" y="0"/>
                </a:lnTo>
                <a:lnTo>
                  <a:pt x="60442" y="9512"/>
                </a:lnTo>
                <a:lnTo>
                  <a:pt x="11582" y="9512"/>
                </a:lnTo>
                <a:lnTo>
                  <a:pt x="11582" y="39749"/>
                </a:lnTo>
                <a:lnTo>
                  <a:pt x="56732" y="39749"/>
                </a:lnTo>
                <a:lnTo>
                  <a:pt x="56732" y="49134"/>
                </a:lnTo>
                <a:lnTo>
                  <a:pt x="11582" y="49134"/>
                </a:lnTo>
                <a:lnTo>
                  <a:pt x="11582" y="84202"/>
                </a:lnTo>
                <a:lnTo>
                  <a:pt x="64046" y="84202"/>
                </a:lnTo>
                <a:lnTo>
                  <a:pt x="64046" y="9385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1575" y="2001947"/>
            <a:ext cx="72390" cy="93980"/>
          </a:xfrm>
          <a:custGeom>
            <a:avLst/>
            <a:gdLst/>
            <a:ahLst/>
            <a:cxnLst/>
            <a:rect l="l" t="t" r="r" b="b"/>
            <a:pathLst>
              <a:path w="72389" h="93980">
                <a:moveTo>
                  <a:pt x="11605" y="93703"/>
                </a:moveTo>
                <a:lnTo>
                  <a:pt x="0" y="93703"/>
                </a:lnTo>
                <a:lnTo>
                  <a:pt x="0" y="0"/>
                </a:lnTo>
                <a:lnTo>
                  <a:pt x="42549" y="0"/>
                </a:lnTo>
                <a:lnTo>
                  <a:pt x="50294" y="2565"/>
                </a:lnTo>
                <a:lnTo>
                  <a:pt x="56732" y="7801"/>
                </a:lnTo>
                <a:lnTo>
                  <a:pt x="58570" y="9223"/>
                </a:lnTo>
                <a:lnTo>
                  <a:pt x="11605" y="9223"/>
                </a:lnTo>
                <a:lnTo>
                  <a:pt x="11605" y="93703"/>
                </a:lnTo>
                <a:close/>
              </a:path>
              <a:path w="72389" h="93980">
                <a:moveTo>
                  <a:pt x="71767" y="93703"/>
                </a:moveTo>
                <a:lnTo>
                  <a:pt x="57432" y="93703"/>
                </a:lnTo>
                <a:lnTo>
                  <a:pt x="23910" y="54381"/>
                </a:lnTo>
                <a:lnTo>
                  <a:pt x="23910" y="52544"/>
                </a:lnTo>
                <a:lnTo>
                  <a:pt x="37303" y="50407"/>
                </a:lnTo>
                <a:lnTo>
                  <a:pt x="47049" y="45521"/>
                </a:lnTo>
                <a:lnTo>
                  <a:pt x="53001" y="38534"/>
                </a:lnTo>
                <a:lnTo>
                  <a:pt x="55018" y="30097"/>
                </a:lnTo>
                <a:lnTo>
                  <a:pt x="53370" y="21326"/>
                </a:lnTo>
                <a:lnTo>
                  <a:pt x="48712" y="14762"/>
                </a:lnTo>
                <a:lnTo>
                  <a:pt x="41471" y="10648"/>
                </a:lnTo>
                <a:lnTo>
                  <a:pt x="32075" y="9223"/>
                </a:lnTo>
                <a:lnTo>
                  <a:pt x="58570" y="9223"/>
                </a:lnTo>
                <a:lnTo>
                  <a:pt x="63334" y="12910"/>
                </a:lnTo>
                <a:lnTo>
                  <a:pt x="66635" y="20007"/>
                </a:lnTo>
                <a:lnTo>
                  <a:pt x="66635" y="35911"/>
                </a:lnTo>
                <a:lnTo>
                  <a:pt x="40835" y="58774"/>
                </a:lnTo>
                <a:lnTo>
                  <a:pt x="71767" y="9370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368327" y="2001653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89" h="10160">
                <a:moveTo>
                  <a:pt x="72070" y="9662"/>
                </a:moveTo>
                <a:lnTo>
                  <a:pt x="0" y="9662"/>
                </a:lnTo>
                <a:lnTo>
                  <a:pt x="0" y="0"/>
                </a:lnTo>
                <a:lnTo>
                  <a:pt x="72070" y="0"/>
                </a:lnTo>
                <a:lnTo>
                  <a:pt x="72070" y="966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398700" y="2011316"/>
            <a:ext cx="12065" cy="84455"/>
          </a:xfrm>
          <a:custGeom>
            <a:avLst/>
            <a:gdLst/>
            <a:ahLst/>
            <a:cxnLst/>
            <a:rect l="l" t="t" r="r" b="b"/>
            <a:pathLst>
              <a:path w="12064" h="84455">
                <a:moveTo>
                  <a:pt x="11617" y="84341"/>
                </a:moveTo>
                <a:lnTo>
                  <a:pt x="0" y="84341"/>
                </a:lnTo>
                <a:lnTo>
                  <a:pt x="0" y="0"/>
                </a:lnTo>
                <a:lnTo>
                  <a:pt x="11617" y="0"/>
                </a:lnTo>
                <a:lnTo>
                  <a:pt x="11617" y="8434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461094" y="2001799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853"/>
                </a:lnTo>
              </a:path>
            </a:pathLst>
          </a:custGeom>
          <a:ln w="1146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84786" y="2000241"/>
            <a:ext cx="61594" cy="97155"/>
          </a:xfrm>
          <a:custGeom>
            <a:avLst/>
            <a:gdLst/>
            <a:ahLst/>
            <a:cxnLst/>
            <a:rect l="l" t="t" r="r" b="b"/>
            <a:pathLst>
              <a:path w="61595" h="97155">
                <a:moveTo>
                  <a:pt x="54762" y="87323"/>
                </a:moveTo>
                <a:lnTo>
                  <a:pt x="27654" y="87323"/>
                </a:lnTo>
                <a:lnTo>
                  <a:pt x="36709" y="86335"/>
                </a:lnTo>
                <a:lnTo>
                  <a:pt x="43777" y="83364"/>
                </a:lnTo>
                <a:lnTo>
                  <a:pt x="48374" y="78399"/>
                </a:lnTo>
                <a:lnTo>
                  <a:pt x="50014" y="71430"/>
                </a:lnTo>
                <a:lnTo>
                  <a:pt x="48698" y="65008"/>
                </a:lnTo>
                <a:lnTo>
                  <a:pt x="45083" y="59587"/>
                </a:lnTo>
                <a:lnTo>
                  <a:pt x="39671" y="55152"/>
                </a:lnTo>
                <a:lnTo>
                  <a:pt x="32962" y="51688"/>
                </a:lnTo>
                <a:lnTo>
                  <a:pt x="22380" y="47142"/>
                </a:lnTo>
                <a:lnTo>
                  <a:pt x="12255" y="41638"/>
                </a:lnTo>
                <a:lnTo>
                  <a:pt x="4707" y="34271"/>
                </a:lnTo>
                <a:lnTo>
                  <a:pt x="1854" y="24133"/>
                </a:lnTo>
                <a:lnTo>
                  <a:pt x="1854" y="16470"/>
                </a:lnTo>
                <a:lnTo>
                  <a:pt x="4747" y="10494"/>
                </a:lnTo>
                <a:lnTo>
                  <a:pt x="16037" y="2138"/>
                </a:lnTo>
                <a:lnTo>
                  <a:pt x="22791" y="0"/>
                </a:lnTo>
                <a:lnTo>
                  <a:pt x="30512" y="0"/>
                </a:lnTo>
                <a:lnTo>
                  <a:pt x="37401" y="370"/>
                </a:lnTo>
                <a:lnTo>
                  <a:pt x="43872" y="1472"/>
                </a:lnTo>
                <a:lnTo>
                  <a:pt x="49937" y="3291"/>
                </a:lnTo>
                <a:lnTo>
                  <a:pt x="55613" y="5813"/>
                </a:lnTo>
                <a:lnTo>
                  <a:pt x="55613" y="9500"/>
                </a:lnTo>
                <a:lnTo>
                  <a:pt x="21788" y="9500"/>
                </a:lnTo>
                <a:lnTo>
                  <a:pt x="13611" y="14054"/>
                </a:lnTo>
                <a:lnTo>
                  <a:pt x="13611" y="30537"/>
                </a:lnTo>
                <a:lnTo>
                  <a:pt x="21193" y="35495"/>
                </a:lnTo>
                <a:lnTo>
                  <a:pt x="30512" y="39321"/>
                </a:lnTo>
                <a:lnTo>
                  <a:pt x="41054" y="43845"/>
                </a:lnTo>
                <a:lnTo>
                  <a:pt x="51100" y="50014"/>
                </a:lnTo>
                <a:lnTo>
                  <a:pt x="58594" y="58577"/>
                </a:lnTo>
                <a:lnTo>
                  <a:pt x="61480" y="70286"/>
                </a:lnTo>
                <a:lnTo>
                  <a:pt x="59180" y="81685"/>
                </a:lnTo>
                <a:lnTo>
                  <a:pt x="54762" y="87323"/>
                </a:lnTo>
                <a:close/>
              </a:path>
              <a:path w="61595" h="97155">
                <a:moveTo>
                  <a:pt x="55613" y="16748"/>
                </a:moveTo>
                <a:lnTo>
                  <a:pt x="48439" y="11916"/>
                </a:lnTo>
                <a:lnTo>
                  <a:pt x="40695" y="9500"/>
                </a:lnTo>
                <a:lnTo>
                  <a:pt x="55613" y="9500"/>
                </a:lnTo>
                <a:lnTo>
                  <a:pt x="55613" y="16748"/>
                </a:lnTo>
                <a:close/>
              </a:path>
              <a:path w="61595" h="97155">
                <a:moveTo>
                  <a:pt x="29241" y="96835"/>
                </a:moveTo>
                <a:lnTo>
                  <a:pt x="20883" y="96357"/>
                </a:lnTo>
                <a:lnTo>
                  <a:pt x="13220" y="94932"/>
                </a:lnTo>
                <a:lnTo>
                  <a:pt x="6258" y="92578"/>
                </a:lnTo>
                <a:lnTo>
                  <a:pt x="0" y="89311"/>
                </a:lnTo>
                <a:lnTo>
                  <a:pt x="0" y="78088"/>
                </a:lnTo>
                <a:lnTo>
                  <a:pt x="6643" y="82105"/>
                </a:lnTo>
                <a:lnTo>
                  <a:pt x="13460" y="84994"/>
                </a:lnTo>
                <a:lnTo>
                  <a:pt x="20460" y="86738"/>
                </a:lnTo>
                <a:lnTo>
                  <a:pt x="27654" y="87323"/>
                </a:lnTo>
                <a:lnTo>
                  <a:pt x="54762" y="87323"/>
                </a:lnTo>
                <a:lnTo>
                  <a:pt x="52660" y="90006"/>
                </a:lnTo>
                <a:lnTo>
                  <a:pt x="42491" y="95104"/>
                </a:lnTo>
                <a:lnTo>
                  <a:pt x="29241" y="96835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2819" y="2001802"/>
            <a:ext cx="64135" cy="93980"/>
          </a:xfrm>
          <a:custGeom>
            <a:avLst/>
            <a:gdLst/>
            <a:ahLst/>
            <a:cxnLst/>
            <a:rect l="l" t="t" r="r" b="b"/>
            <a:pathLst>
              <a:path w="64135" h="93980">
                <a:moveTo>
                  <a:pt x="64046" y="93853"/>
                </a:moveTo>
                <a:lnTo>
                  <a:pt x="0" y="93853"/>
                </a:lnTo>
                <a:lnTo>
                  <a:pt x="0" y="0"/>
                </a:lnTo>
                <a:lnTo>
                  <a:pt x="60453" y="0"/>
                </a:lnTo>
                <a:lnTo>
                  <a:pt x="60453" y="9512"/>
                </a:lnTo>
                <a:lnTo>
                  <a:pt x="11593" y="9512"/>
                </a:lnTo>
                <a:lnTo>
                  <a:pt x="11593" y="39749"/>
                </a:lnTo>
                <a:lnTo>
                  <a:pt x="56732" y="39749"/>
                </a:lnTo>
                <a:lnTo>
                  <a:pt x="56732" y="49134"/>
                </a:lnTo>
                <a:lnTo>
                  <a:pt x="11593" y="49134"/>
                </a:lnTo>
                <a:lnTo>
                  <a:pt x="11593" y="84202"/>
                </a:lnTo>
                <a:lnTo>
                  <a:pt x="64046" y="84202"/>
                </a:lnTo>
                <a:lnTo>
                  <a:pt x="64046" y="9385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67950" y="2000950"/>
            <a:ext cx="173605" cy="961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92566" y="2000241"/>
            <a:ext cx="336913" cy="968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50158" y="2000097"/>
            <a:ext cx="156003" cy="969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56708" y="2001796"/>
            <a:ext cx="78929" cy="93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54827" y="2001802"/>
            <a:ext cx="64046" cy="9385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669434" y="2000950"/>
            <a:ext cx="150229" cy="947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60920" y="2000238"/>
            <a:ext cx="172150" cy="9683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52280" y="2001800"/>
            <a:ext cx="12065" cy="85090"/>
          </a:xfrm>
          <a:custGeom>
            <a:avLst/>
            <a:gdLst/>
            <a:ahLst/>
            <a:cxnLst/>
            <a:rect l="l" t="t" r="r" b="b"/>
            <a:pathLst>
              <a:path w="12064" h="85089">
                <a:moveTo>
                  <a:pt x="0" y="0"/>
                </a:moveTo>
                <a:lnTo>
                  <a:pt x="11582" y="0"/>
                </a:lnTo>
                <a:lnTo>
                  <a:pt x="11582" y="84703"/>
                </a:lnTo>
                <a:lnTo>
                  <a:pt x="0" y="84703"/>
                </a:lnTo>
                <a:lnTo>
                  <a:pt x="0" y="0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052280" y="2086503"/>
            <a:ext cx="61594" cy="8890"/>
          </a:xfrm>
          <a:custGeom>
            <a:avLst/>
            <a:gdLst/>
            <a:ahLst/>
            <a:cxnLst/>
            <a:rect l="l" t="t" r="r" b="b"/>
            <a:pathLst>
              <a:path w="61595" h="8889">
                <a:moveTo>
                  <a:pt x="0" y="0"/>
                </a:moveTo>
                <a:lnTo>
                  <a:pt x="61025" y="0"/>
                </a:lnTo>
                <a:lnTo>
                  <a:pt x="61025" y="8849"/>
                </a:lnTo>
                <a:lnTo>
                  <a:pt x="0" y="8849"/>
                </a:lnTo>
                <a:lnTo>
                  <a:pt x="0" y="0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33432" y="2001799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853"/>
                </a:lnTo>
              </a:path>
            </a:pathLst>
          </a:custGeom>
          <a:ln w="1146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163714" y="1971414"/>
            <a:ext cx="445599" cy="12424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6879" y="2001799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853"/>
                </a:lnTo>
              </a:path>
            </a:pathLst>
          </a:custGeom>
          <a:ln w="1146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97171" y="2000657"/>
            <a:ext cx="80645" cy="95885"/>
          </a:xfrm>
          <a:custGeom>
            <a:avLst/>
            <a:gdLst/>
            <a:ahLst/>
            <a:cxnLst/>
            <a:rect l="l" t="t" r="r" b="b"/>
            <a:pathLst>
              <a:path w="80645" h="95885">
                <a:moveTo>
                  <a:pt x="11325" y="94997"/>
                </a:moveTo>
                <a:lnTo>
                  <a:pt x="0" y="94997"/>
                </a:lnTo>
                <a:lnTo>
                  <a:pt x="0" y="0"/>
                </a:lnTo>
                <a:lnTo>
                  <a:pt x="2566" y="0"/>
                </a:lnTo>
                <a:lnTo>
                  <a:pt x="24675" y="24006"/>
                </a:lnTo>
                <a:lnTo>
                  <a:pt x="11325" y="24006"/>
                </a:lnTo>
                <a:lnTo>
                  <a:pt x="11325" y="94997"/>
                </a:lnTo>
                <a:close/>
              </a:path>
              <a:path w="80645" h="95885">
                <a:moveTo>
                  <a:pt x="80235" y="71430"/>
                </a:moveTo>
                <a:lnTo>
                  <a:pt x="68909" y="71430"/>
                </a:lnTo>
                <a:lnTo>
                  <a:pt x="68909" y="1144"/>
                </a:lnTo>
                <a:lnTo>
                  <a:pt x="80235" y="1144"/>
                </a:lnTo>
                <a:lnTo>
                  <a:pt x="80235" y="71430"/>
                </a:lnTo>
                <a:close/>
              </a:path>
              <a:path w="80645" h="95885">
                <a:moveTo>
                  <a:pt x="80235" y="95714"/>
                </a:moveTo>
                <a:lnTo>
                  <a:pt x="77657" y="95714"/>
                </a:lnTo>
                <a:lnTo>
                  <a:pt x="11733" y="24006"/>
                </a:lnTo>
                <a:lnTo>
                  <a:pt x="24675" y="24006"/>
                </a:lnTo>
                <a:lnTo>
                  <a:pt x="68350" y="71430"/>
                </a:lnTo>
                <a:lnTo>
                  <a:pt x="80235" y="71430"/>
                </a:lnTo>
                <a:lnTo>
                  <a:pt x="80235" y="95714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91119" y="2001653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90" h="10160">
                <a:moveTo>
                  <a:pt x="72070" y="9662"/>
                </a:moveTo>
                <a:lnTo>
                  <a:pt x="0" y="9662"/>
                </a:lnTo>
                <a:lnTo>
                  <a:pt x="0" y="0"/>
                </a:lnTo>
                <a:lnTo>
                  <a:pt x="72070" y="0"/>
                </a:lnTo>
                <a:lnTo>
                  <a:pt x="72070" y="966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21503" y="2011316"/>
            <a:ext cx="12065" cy="84455"/>
          </a:xfrm>
          <a:custGeom>
            <a:avLst/>
            <a:gdLst/>
            <a:ahLst/>
            <a:cxnLst/>
            <a:rect l="l" t="t" r="r" b="b"/>
            <a:pathLst>
              <a:path w="12065" h="84455">
                <a:moveTo>
                  <a:pt x="11605" y="84341"/>
                </a:moveTo>
                <a:lnTo>
                  <a:pt x="0" y="84341"/>
                </a:lnTo>
                <a:lnTo>
                  <a:pt x="0" y="0"/>
                </a:lnTo>
                <a:lnTo>
                  <a:pt x="11605" y="0"/>
                </a:lnTo>
                <a:lnTo>
                  <a:pt x="11605" y="8434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876884" y="2001802"/>
            <a:ext cx="64135" cy="93980"/>
          </a:xfrm>
          <a:custGeom>
            <a:avLst/>
            <a:gdLst/>
            <a:ahLst/>
            <a:cxnLst/>
            <a:rect l="l" t="t" r="r" b="b"/>
            <a:pathLst>
              <a:path w="64134" h="93980">
                <a:moveTo>
                  <a:pt x="64046" y="93853"/>
                </a:moveTo>
                <a:lnTo>
                  <a:pt x="0" y="93853"/>
                </a:lnTo>
                <a:lnTo>
                  <a:pt x="0" y="0"/>
                </a:lnTo>
                <a:lnTo>
                  <a:pt x="60453" y="0"/>
                </a:lnTo>
                <a:lnTo>
                  <a:pt x="60453" y="9512"/>
                </a:lnTo>
                <a:lnTo>
                  <a:pt x="11593" y="9512"/>
                </a:lnTo>
                <a:lnTo>
                  <a:pt x="11593" y="39749"/>
                </a:lnTo>
                <a:lnTo>
                  <a:pt x="56732" y="39749"/>
                </a:lnTo>
                <a:lnTo>
                  <a:pt x="56732" y="49134"/>
                </a:lnTo>
                <a:lnTo>
                  <a:pt x="11593" y="49134"/>
                </a:lnTo>
                <a:lnTo>
                  <a:pt x="11593" y="84202"/>
                </a:lnTo>
                <a:lnTo>
                  <a:pt x="64046" y="84202"/>
                </a:lnTo>
                <a:lnTo>
                  <a:pt x="64046" y="9385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56927" y="2001947"/>
            <a:ext cx="72390" cy="93980"/>
          </a:xfrm>
          <a:custGeom>
            <a:avLst/>
            <a:gdLst/>
            <a:ahLst/>
            <a:cxnLst/>
            <a:rect l="l" t="t" r="r" b="b"/>
            <a:pathLst>
              <a:path w="72390" h="93980">
                <a:moveTo>
                  <a:pt x="11617" y="93703"/>
                </a:moveTo>
                <a:lnTo>
                  <a:pt x="0" y="93703"/>
                </a:lnTo>
                <a:lnTo>
                  <a:pt x="0" y="0"/>
                </a:lnTo>
                <a:lnTo>
                  <a:pt x="42549" y="0"/>
                </a:lnTo>
                <a:lnTo>
                  <a:pt x="50306" y="2565"/>
                </a:lnTo>
                <a:lnTo>
                  <a:pt x="56732" y="7801"/>
                </a:lnTo>
                <a:lnTo>
                  <a:pt x="58570" y="9223"/>
                </a:lnTo>
                <a:lnTo>
                  <a:pt x="11617" y="9223"/>
                </a:lnTo>
                <a:lnTo>
                  <a:pt x="11617" y="93703"/>
                </a:lnTo>
                <a:close/>
              </a:path>
              <a:path w="72390" h="93980">
                <a:moveTo>
                  <a:pt x="71779" y="93703"/>
                </a:moveTo>
                <a:lnTo>
                  <a:pt x="57432" y="93703"/>
                </a:lnTo>
                <a:lnTo>
                  <a:pt x="23910" y="54381"/>
                </a:lnTo>
                <a:lnTo>
                  <a:pt x="23910" y="52544"/>
                </a:lnTo>
                <a:lnTo>
                  <a:pt x="37308" y="50407"/>
                </a:lnTo>
                <a:lnTo>
                  <a:pt x="47053" y="45521"/>
                </a:lnTo>
                <a:lnTo>
                  <a:pt x="53003" y="38534"/>
                </a:lnTo>
                <a:lnTo>
                  <a:pt x="55018" y="30097"/>
                </a:lnTo>
                <a:lnTo>
                  <a:pt x="53370" y="21326"/>
                </a:lnTo>
                <a:lnTo>
                  <a:pt x="48714" y="14762"/>
                </a:lnTo>
                <a:lnTo>
                  <a:pt x="41476" y="10648"/>
                </a:lnTo>
                <a:lnTo>
                  <a:pt x="32087" y="9223"/>
                </a:lnTo>
                <a:lnTo>
                  <a:pt x="58570" y="9223"/>
                </a:lnTo>
                <a:lnTo>
                  <a:pt x="63334" y="12910"/>
                </a:lnTo>
                <a:lnTo>
                  <a:pt x="66635" y="20007"/>
                </a:lnTo>
                <a:lnTo>
                  <a:pt x="66635" y="35911"/>
                </a:lnTo>
                <a:lnTo>
                  <a:pt x="40846" y="58774"/>
                </a:lnTo>
                <a:lnTo>
                  <a:pt x="71779" y="93703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043122" y="2000657"/>
            <a:ext cx="80645" cy="95885"/>
          </a:xfrm>
          <a:custGeom>
            <a:avLst/>
            <a:gdLst/>
            <a:ahLst/>
            <a:cxnLst/>
            <a:rect l="l" t="t" r="r" b="b"/>
            <a:pathLst>
              <a:path w="80645" h="95885">
                <a:moveTo>
                  <a:pt x="11325" y="94997"/>
                </a:moveTo>
                <a:lnTo>
                  <a:pt x="0" y="94997"/>
                </a:lnTo>
                <a:lnTo>
                  <a:pt x="0" y="0"/>
                </a:lnTo>
                <a:lnTo>
                  <a:pt x="2577" y="0"/>
                </a:lnTo>
                <a:lnTo>
                  <a:pt x="24686" y="24006"/>
                </a:lnTo>
                <a:lnTo>
                  <a:pt x="11325" y="24006"/>
                </a:lnTo>
                <a:lnTo>
                  <a:pt x="11325" y="94997"/>
                </a:lnTo>
                <a:close/>
              </a:path>
              <a:path w="80645" h="95885">
                <a:moveTo>
                  <a:pt x="80235" y="71430"/>
                </a:moveTo>
                <a:lnTo>
                  <a:pt x="68909" y="71430"/>
                </a:lnTo>
                <a:lnTo>
                  <a:pt x="68909" y="1144"/>
                </a:lnTo>
                <a:lnTo>
                  <a:pt x="80235" y="1144"/>
                </a:lnTo>
                <a:lnTo>
                  <a:pt x="80235" y="71430"/>
                </a:lnTo>
                <a:close/>
              </a:path>
              <a:path w="80645" h="95885">
                <a:moveTo>
                  <a:pt x="80235" y="95714"/>
                </a:moveTo>
                <a:lnTo>
                  <a:pt x="77669" y="95714"/>
                </a:lnTo>
                <a:lnTo>
                  <a:pt x="11745" y="24006"/>
                </a:lnTo>
                <a:lnTo>
                  <a:pt x="24686" y="24006"/>
                </a:lnTo>
                <a:lnTo>
                  <a:pt x="68361" y="71430"/>
                </a:lnTo>
                <a:lnTo>
                  <a:pt x="80235" y="71430"/>
                </a:lnTo>
                <a:lnTo>
                  <a:pt x="80235" y="95714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7085" y="2000950"/>
            <a:ext cx="85725" cy="95250"/>
          </a:xfrm>
          <a:custGeom>
            <a:avLst/>
            <a:gdLst/>
            <a:ahLst/>
            <a:cxnLst/>
            <a:rect l="l" t="t" r="r" b="b"/>
            <a:pathLst>
              <a:path w="85725" h="95250">
                <a:moveTo>
                  <a:pt x="11325" y="94708"/>
                </a:moveTo>
                <a:lnTo>
                  <a:pt x="0" y="94708"/>
                </a:lnTo>
                <a:lnTo>
                  <a:pt x="41838" y="0"/>
                </a:lnTo>
                <a:lnTo>
                  <a:pt x="43984" y="0"/>
                </a:lnTo>
                <a:lnTo>
                  <a:pt x="53762" y="22284"/>
                </a:lnTo>
                <a:lnTo>
                  <a:pt x="42281" y="22284"/>
                </a:lnTo>
                <a:lnTo>
                  <a:pt x="23794" y="65177"/>
                </a:lnTo>
                <a:lnTo>
                  <a:pt x="72584" y="65177"/>
                </a:lnTo>
                <a:lnTo>
                  <a:pt x="76261" y="73557"/>
                </a:lnTo>
                <a:lnTo>
                  <a:pt x="20190" y="73557"/>
                </a:lnTo>
                <a:lnTo>
                  <a:pt x="11325" y="94708"/>
                </a:lnTo>
                <a:close/>
              </a:path>
              <a:path w="85725" h="95250">
                <a:moveTo>
                  <a:pt x="72584" y="65177"/>
                </a:moveTo>
                <a:lnTo>
                  <a:pt x="61328" y="65177"/>
                </a:lnTo>
                <a:lnTo>
                  <a:pt x="42841" y="22284"/>
                </a:lnTo>
                <a:lnTo>
                  <a:pt x="53762" y="22284"/>
                </a:lnTo>
                <a:lnTo>
                  <a:pt x="72584" y="65177"/>
                </a:lnTo>
                <a:close/>
              </a:path>
              <a:path w="85725" h="95250">
                <a:moveTo>
                  <a:pt x="85542" y="94708"/>
                </a:moveTo>
                <a:lnTo>
                  <a:pt x="73797" y="94708"/>
                </a:lnTo>
                <a:lnTo>
                  <a:pt x="64757" y="73557"/>
                </a:lnTo>
                <a:lnTo>
                  <a:pt x="76261" y="73557"/>
                </a:lnTo>
                <a:lnTo>
                  <a:pt x="85542" y="94708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16553" y="2001653"/>
            <a:ext cx="72390" cy="10160"/>
          </a:xfrm>
          <a:custGeom>
            <a:avLst/>
            <a:gdLst/>
            <a:ahLst/>
            <a:cxnLst/>
            <a:rect l="l" t="t" r="r" b="b"/>
            <a:pathLst>
              <a:path w="72390" h="10160">
                <a:moveTo>
                  <a:pt x="72070" y="9662"/>
                </a:moveTo>
                <a:lnTo>
                  <a:pt x="0" y="9662"/>
                </a:lnTo>
                <a:lnTo>
                  <a:pt x="0" y="0"/>
                </a:lnTo>
                <a:lnTo>
                  <a:pt x="72070" y="0"/>
                </a:lnTo>
                <a:lnTo>
                  <a:pt x="72070" y="966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46937" y="2011316"/>
            <a:ext cx="12065" cy="84455"/>
          </a:xfrm>
          <a:custGeom>
            <a:avLst/>
            <a:gdLst/>
            <a:ahLst/>
            <a:cxnLst/>
            <a:rect l="l" t="t" r="r" b="b"/>
            <a:pathLst>
              <a:path w="12065" h="84455">
                <a:moveTo>
                  <a:pt x="11617" y="84341"/>
                </a:moveTo>
                <a:lnTo>
                  <a:pt x="0" y="84341"/>
                </a:lnTo>
                <a:lnTo>
                  <a:pt x="0" y="0"/>
                </a:lnTo>
                <a:lnTo>
                  <a:pt x="11617" y="0"/>
                </a:lnTo>
                <a:lnTo>
                  <a:pt x="11617" y="8434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9322" y="2001799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0"/>
                </a:moveTo>
                <a:lnTo>
                  <a:pt x="0" y="93853"/>
                </a:lnTo>
              </a:path>
            </a:pathLst>
          </a:custGeom>
          <a:ln w="1146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335606" y="2000238"/>
            <a:ext cx="98127" cy="968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52939" y="2000657"/>
            <a:ext cx="331113" cy="9571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20610" y="1387733"/>
            <a:ext cx="85717" cy="8488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20610" y="2006990"/>
            <a:ext cx="85717" cy="8489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104387" y="1727295"/>
            <a:ext cx="518159" cy="0"/>
          </a:xfrm>
          <a:custGeom>
            <a:avLst/>
            <a:gdLst/>
            <a:ahLst/>
            <a:cxnLst/>
            <a:rect l="l" t="t" r="r" b="b"/>
            <a:pathLst>
              <a:path w="518160">
                <a:moveTo>
                  <a:pt x="0" y="0"/>
                </a:moveTo>
                <a:lnTo>
                  <a:pt x="518154" y="0"/>
                </a:lnTo>
              </a:path>
            </a:pathLst>
          </a:custGeom>
          <a:ln w="38535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5"/>
            <a:ext cx="305282" cy="72223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5409" y="5640844"/>
            <a:ext cx="3517353" cy="153162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78411" y="5648045"/>
            <a:ext cx="1809940" cy="15179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06891" y="5650128"/>
            <a:ext cx="1885099" cy="153277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3504819" y="3385908"/>
            <a:ext cx="4091940" cy="571500"/>
          </a:xfrm>
          <a:prstGeom prst="rect">
            <a:avLst/>
          </a:prstGeom>
          <a:solidFill>
            <a:srgbClr val="0B223C"/>
          </a:solidFill>
        </p:spPr>
        <p:txBody>
          <a:bodyPr vert="horz" wrap="square" lIns="0" tIns="381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30"/>
              </a:spcBef>
            </a:pPr>
            <a:r>
              <a:rPr sz="3400" b="0" spc="-100" dirty="0">
                <a:solidFill>
                  <a:srgbClr val="5693CE"/>
                </a:solidFill>
                <a:latin typeface="Lucida Sans"/>
                <a:cs typeface="Lucida Sans"/>
              </a:rPr>
              <a:t>MERCI </a:t>
            </a:r>
            <a:r>
              <a:rPr sz="3400" b="0" spc="20" dirty="0">
                <a:solidFill>
                  <a:srgbClr val="5693CE"/>
                </a:solidFill>
                <a:latin typeface="Lucida Sans"/>
                <a:cs typeface="Lucida Sans"/>
              </a:rPr>
              <a:t>POUR</a:t>
            </a:r>
            <a:r>
              <a:rPr sz="3400" b="0" spc="-480" dirty="0">
                <a:solidFill>
                  <a:srgbClr val="5693CE"/>
                </a:solidFill>
                <a:latin typeface="Lucida Sans"/>
                <a:cs typeface="Lucida Sans"/>
              </a:rPr>
              <a:t> </a:t>
            </a:r>
            <a:r>
              <a:rPr sz="3400" b="0" spc="-120" dirty="0">
                <a:solidFill>
                  <a:srgbClr val="5693CE"/>
                </a:solidFill>
                <a:latin typeface="Lucida Sans"/>
                <a:cs typeface="Lucida Sans"/>
              </a:rPr>
              <a:t>VOTRE</a:t>
            </a:r>
            <a:endParaRPr sz="3400">
              <a:latin typeface="Lucida Sans"/>
              <a:cs typeface="Lucida Sans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314063" y="4039704"/>
            <a:ext cx="2505710" cy="521334"/>
          </a:xfrm>
          <a:prstGeom prst="rect">
            <a:avLst/>
          </a:prstGeom>
          <a:solidFill>
            <a:srgbClr val="0B223C"/>
          </a:solidFill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ts val="3885"/>
              </a:lnSpc>
            </a:pPr>
            <a:r>
              <a:rPr sz="3400" spc="-150" dirty="0">
                <a:solidFill>
                  <a:srgbClr val="5693CE"/>
                </a:solidFill>
                <a:latin typeface="Lucida Sans"/>
                <a:cs typeface="Lucida Sans"/>
              </a:rPr>
              <a:t>ATTENTION</a:t>
            </a:r>
            <a:endParaRPr sz="3400">
              <a:latin typeface="Lucida Sans"/>
              <a:cs typeface="Lucida San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11048" y="7194105"/>
            <a:ext cx="10380980" cy="0"/>
          </a:xfrm>
          <a:custGeom>
            <a:avLst/>
            <a:gdLst/>
            <a:ahLst/>
            <a:cxnLst/>
            <a:rect l="l" t="t" r="r" b="b"/>
            <a:pathLst>
              <a:path w="10380980">
                <a:moveTo>
                  <a:pt x="0" y="0"/>
                </a:moveTo>
                <a:lnTo>
                  <a:pt x="10380954" y="0"/>
                </a:lnTo>
              </a:path>
            </a:pathLst>
          </a:custGeom>
          <a:ln w="52984">
            <a:solidFill>
              <a:srgbClr val="DC7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6324" y="5625331"/>
            <a:ext cx="10386060" cy="0"/>
          </a:xfrm>
          <a:custGeom>
            <a:avLst/>
            <a:gdLst/>
            <a:ahLst/>
            <a:cxnLst/>
            <a:rect l="l" t="t" r="r" b="b"/>
            <a:pathLst>
              <a:path w="10386060">
                <a:moveTo>
                  <a:pt x="0" y="0"/>
                </a:moveTo>
                <a:lnTo>
                  <a:pt x="10385679" y="0"/>
                </a:lnTo>
              </a:path>
            </a:pathLst>
          </a:custGeom>
          <a:ln w="55003">
            <a:solidFill>
              <a:srgbClr val="DC70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7227722"/>
            <a:ext cx="10691990" cy="31428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79207" y="5657850"/>
            <a:ext cx="1650492" cy="15096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22293" y="5658701"/>
            <a:ext cx="1761845" cy="151941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411" y="4249933"/>
            <a:ext cx="6517554" cy="175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/>
          <p:nvPr/>
        </p:nvSpPr>
        <p:spPr>
          <a:xfrm>
            <a:off x="1094256" y="773913"/>
            <a:ext cx="8503775" cy="6012770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4" name="object 4"/>
          <p:cNvSpPr/>
          <p:nvPr/>
        </p:nvSpPr>
        <p:spPr>
          <a:xfrm>
            <a:off x="0" y="773907"/>
            <a:ext cx="242803" cy="599988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8" name="object 8"/>
          <p:cNvSpPr/>
          <p:nvPr/>
        </p:nvSpPr>
        <p:spPr>
          <a:xfrm>
            <a:off x="347997" y="1105380"/>
            <a:ext cx="3848586" cy="763621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0" name="object 10"/>
          <p:cNvSpPr/>
          <p:nvPr/>
        </p:nvSpPr>
        <p:spPr>
          <a:xfrm>
            <a:off x="242803" y="1055815"/>
            <a:ext cx="3848585" cy="763621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2" name="object 12"/>
          <p:cNvSpPr/>
          <p:nvPr/>
        </p:nvSpPr>
        <p:spPr>
          <a:xfrm>
            <a:off x="8897565" y="6503384"/>
            <a:ext cx="152584" cy="103932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3" name="object 13"/>
          <p:cNvSpPr/>
          <p:nvPr/>
        </p:nvSpPr>
        <p:spPr>
          <a:xfrm>
            <a:off x="8816621" y="6562638"/>
            <a:ext cx="64645" cy="12121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4" name="object 14"/>
          <p:cNvSpPr/>
          <p:nvPr/>
        </p:nvSpPr>
        <p:spPr>
          <a:xfrm>
            <a:off x="8103631" y="6504818"/>
            <a:ext cx="138381" cy="148987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5" name="object 15"/>
          <p:cNvSpPr/>
          <p:nvPr/>
        </p:nvSpPr>
        <p:spPr>
          <a:xfrm>
            <a:off x="8325945" y="6497607"/>
            <a:ext cx="1188450" cy="193388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6" name="object 16"/>
          <p:cNvSpPr/>
          <p:nvPr/>
        </p:nvSpPr>
        <p:spPr>
          <a:xfrm>
            <a:off x="8159690" y="6472814"/>
            <a:ext cx="26263" cy="2626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7" name="object 17"/>
          <p:cNvSpPr/>
          <p:nvPr/>
        </p:nvSpPr>
        <p:spPr>
          <a:xfrm>
            <a:off x="8159690" y="6663283"/>
            <a:ext cx="26263" cy="26263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8" name="object 18"/>
          <p:cNvSpPr/>
          <p:nvPr/>
        </p:nvSpPr>
        <p:spPr>
          <a:xfrm>
            <a:off x="8094124" y="6577256"/>
            <a:ext cx="157572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 sz="1431"/>
          </a:p>
        </p:txBody>
      </p:sp>
      <p:sp>
        <p:nvSpPr>
          <p:cNvPr id="19" name="ZoneTexte 18"/>
          <p:cNvSpPr txBox="1"/>
          <p:nvPr/>
        </p:nvSpPr>
        <p:spPr>
          <a:xfrm>
            <a:off x="735172" y="2180332"/>
            <a:ext cx="9001688" cy="206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fr-FR" sz="1579" dirty="0"/>
              <a:t>Réseau associatif d’expertise et de solidarité internationale</a:t>
            </a:r>
          </a:p>
          <a:p>
            <a:pPr algn="ctr">
              <a:buNone/>
            </a:pPr>
            <a:endParaRPr lang="fr-FR" sz="1579" dirty="0"/>
          </a:p>
          <a:p>
            <a:pPr algn="ctr">
              <a:buNone/>
            </a:pPr>
            <a:r>
              <a:rPr lang="fr-FR" sz="1579" dirty="0"/>
              <a:t>Créée en 2011 à Montpellier</a:t>
            </a:r>
          </a:p>
          <a:p>
            <a:pPr algn="ctr">
              <a:buNone/>
            </a:pPr>
            <a:endParaRPr lang="fr-FR" sz="1579" dirty="0"/>
          </a:p>
          <a:p>
            <a:pPr algn="ctr">
              <a:buNone/>
            </a:pPr>
            <a:r>
              <a:rPr lang="fr-FR" sz="1579" dirty="0"/>
              <a:t>Basée sur le constat que pour bâtir le monde de demain, l'expertise est indispensable afin de garantir de manière juste et équitable, l'accès à l'eau, l'énergie, la sécurité alimentaire, à un habitat décent dans un environnement sain et durable.</a:t>
            </a:r>
          </a:p>
          <a:p>
            <a:endParaRPr lang="fr-FR" sz="1754" dirty="0">
              <a:latin typeface="PMingLiU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0443EB6-1285-46F7-8890-23CDBB36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1094152"/>
            <a:ext cx="9223058" cy="701952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  <a:ea typeface="+mn-ea"/>
                <a:cs typeface="+mn-cs"/>
              </a:rPr>
              <a:t>Experts- Solidaires</a:t>
            </a:r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9EC90A62-C4EF-4113-8BD5-D1DEDA7334FD}"/>
              </a:ext>
            </a:extLst>
          </p:cNvPr>
          <p:cNvSpPr/>
          <p:nvPr/>
        </p:nvSpPr>
        <p:spPr>
          <a:xfrm>
            <a:off x="0" y="773913"/>
            <a:ext cx="9377775" cy="6630749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22" name="object 2">
            <a:extLst>
              <a:ext uri="{FF2B5EF4-FFF2-40B4-BE49-F238E27FC236}">
                <a16:creationId xmlns:a16="http://schemas.microsoft.com/office/drawing/2014/main" id="{C672AC1C-6ACB-4D3E-9C50-79E3E16D20E1}"/>
              </a:ext>
            </a:extLst>
          </p:cNvPr>
          <p:cNvSpPr/>
          <p:nvPr/>
        </p:nvSpPr>
        <p:spPr>
          <a:xfrm>
            <a:off x="133668" y="907580"/>
            <a:ext cx="9377775" cy="6630749"/>
          </a:xfrm>
          <a:prstGeom prst="rect">
            <a:avLst/>
          </a:prstGeom>
          <a:noFill/>
        </p:spPr>
        <p:txBody>
          <a:bodyPr wrap="square" lIns="0" tIns="0" rIns="0" bIns="0" rtlCol="0"/>
          <a:lstStyle/>
          <a:p>
            <a:endParaRPr sz="1579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97754809-C398-52AC-316B-2148F75DDDC7}"/>
              </a:ext>
            </a:extLst>
          </p:cNvPr>
          <p:cNvSpPr/>
          <p:nvPr/>
        </p:nvSpPr>
        <p:spPr>
          <a:xfrm>
            <a:off x="401000" y="891407"/>
            <a:ext cx="5396478" cy="63659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 sz="1579"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DA77567E-2B47-001E-7CF9-2C6431F65776}"/>
              </a:ext>
            </a:extLst>
          </p:cNvPr>
          <p:cNvSpPr txBox="1">
            <a:spLocks/>
          </p:cNvSpPr>
          <p:nvPr/>
        </p:nvSpPr>
        <p:spPr>
          <a:xfrm>
            <a:off x="401000" y="876935"/>
            <a:ext cx="5247906" cy="521938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 anchor="ctr">
            <a:spAutoFit/>
          </a:bodyPr>
          <a:lstStyle/>
          <a:p>
            <a:pPr marL="401010">
              <a:lnSpc>
                <a:spcPts val="4285"/>
              </a:lnSpc>
              <a:spcBef>
                <a:spcPct val="0"/>
              </a:spcBef>
            </a:pPr>
            <a:r>
              <a:rPr lang="fr-FR" sz="3200" b="1" dirty="0">
                <a:ea typeface="+mj-ea"/>
                <a:cs typeface="+mj-cs"/>
              </a:rPr>
              <a:t>Actions au Burkina-Faso</a:t>
            </a:r>
          </a:p>
        </p:txBody>
      </p:sp>
      <p:sp>
        <p:nvSpPr>
          <p:cNvPr id="2" name="object 4">
            <a:extLst>
              <a:ext uri="{FF2B5EF4-FFF2-40B4-BE49-F238E27FC236}">
                <a16:creationId xmlns:a16="http://schemas.microsoft.com/office/drawing/2014/main" id="{6EE91545-BC88-9041-DCAB-FE7BAB5C22CF}"/>
              </a:ext>
            </a:extLst>
          </p:cNvPr>
          <p:cNvSpPr/>
          <p:nvPr/>
        </p:nvSpPr>
        <p:spPr>
          <a:xfrm>
            <a:off x="0" y="773917"/>
            <a:ext cx="183310" cy="601502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79"/>
          </a:p>
        </p:txBody>
      </p:sp>
      <p:pic>
        <p:nvPicPr>
          <p:cNvPr id="3" name="Image 2" descr="Une image contenant extérieur, terrain, herbe, personne&#10;&#10;Description générée automatiquement">
            <a:extLst>
              <a:ext uri="{FF2B5EF4-FFF2-40B4-BE49-F238E27FC236}">
                <a16:creationId xmlns:a16="http://schemas.microsoft.com/office/drawing/2014/main" id="{C84274C2-9830-719D-0757-7169B5DF3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4002921"/>
            <a:ext cx="3733372" cy="28005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0B68885-C0C9-D699-7CAD-CD40317B1354}"/>
              </a:ext>
            </a:extLst>
          </p:cNvPr>
          <p:cNvSpPr txBox="1"/>
          <p:nvPr/>
        </p:nvSpPr>
        <p:spPr>
          <a:xfrm>
            <a:off x="668851" y="1684962"/>
            <a:ext cx="6172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u="sng" dirty="0"/>
              <a:t>Projets en cours: </a:t>
            </a:r>
          </a:p>
          <a:p>
            <a:pPr marL="285750" indent="-285750">
              <a:buFontTx/>
              <a:buChar char="-"/>
            </a:pPr>
            <a:r>
              <a:rPr lang="fr-FR" dirty="0"/>
              <a:t>Amélioration du réseau de Gounghin (+ 70m3/jour) pour pop locale et déplacés, Coop. Dec. SEDIF</a:t>
            </a:r>
          </a:p>
          <a:p>
            <a:pPr marL="285750" indent="-285750">
              <a:buFontTx/>
              <a:buChar char="-"/>
            </a:pPr>
            <a:r>
              <a:rPr lang="fr-FR" dirty="0"/>
              <a:t>Amélioration du réseau de Lâ-Toden (+ 150 m3/jour), Coop. Dec. SEDIF</a:t>
            </a:r>
          </a:p>
          <a:p>
            <a:pPr marL="285750" indent="-285750">
              <a:buFontTx/>
              <a:buChar char="-"/>
            </a:pPr>
            <a:r>
              <a:rPr lang="fr-FR" dirty="0"/>
              <a:t>Nouveau Réseau d’eau de Sapaga, commune de Zorgho (160 m3/jour) Coop. Dec. Verrières le Buisson, SEDIF</a:t>
            </a:r>
          </a:p>
        </p:txBody>
      </p:sp>
      <p:pic>
        <p:nvPicPr>
          <p:cNvPr id="5" name="Image 4" descr="Une image contenant ciel, extérieur, bâtiment, tour&#10;&#10;Description générée automatiquement">
            <a:extLst>
              <a:ext uri="{FF2B5EF4-FFF2-40B4-BE49-F238E27FC236}">
                <a16:creationId xmlns:a16="http://schemas.microsoft.com/office/drawing/2014/main" id="{614FF3EA-EF51-91E4-A03E-CBCF980247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93" y="3977875"/>
            <a:ext cx="2334949" cy="2811066"/>
          </a:xfrm>
          <a:prstGeom prst="rect">
            <a:avLst/>
          </a:prstGeom>
        </p:spPr>
      </p:pic>
      <p:pic>
        <p:nvPicPr>
          <p:cNvPr id="8" name="Image 7" descr="Une image contenant terrain, extérieur&#10;&#10;Description générée automatiquement">
            <a:extLst>
              <a:ext uri="{FF2B5EF4-FFF2-40B4-BE49-F238E27FC236}">
                <a16:creationId xmlns:a16="http://schemas.microsoft.com/office/drawing/2014/main" id="{D976848F-88C0-FB46-5F4C-FA29DD186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0" y="2413653"/>
            <a:ext cx="31699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38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0" cy="75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528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1970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83" y="350647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471970"/>
            <a:ext cx="6417310" cy="628377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4885"/>
              </a:lnSpc>
            </a:pPr>
            <a:r>
              <a:rPr lang="fr-FR" sz="4200" dirty="0"/>
              <a:t>Résumé Note Nexus</a:t>
            </a:r>
            <a:endParaRPr sz="4200" dirty="0"/>
          </a:p>
        </p:txBody>
      </p:sp>
      <p:sp>
        <p:nvSpPr>
          <p:cNvPr id="12" name="object 12"/>
          <p:cNvSpPr/>
          <p:nvPr/>
        </p:nvSpPr>
        <p:spPr>
          <a:xfrm>
            <a:off x="9811284" y="7203809"/>
            <a:ext cx="191847" cy="13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9514" y="7278310"/>
            <a:ext cx="81280" cy="15240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3055" y="7205609"/>
            <a:ext cx="173990" cy="187325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2576" y="7196542"/>
            <a:ext cx="1494266" cy="2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539" y="716537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539" y="740485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1100" y="729669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60;p37">
            <a:extLst>
              <a:ext uri="{FF2B5EF4-FFF2-40B4-BE49-F238E27FC236}">
                <a16:creationId xmlns:a16="http://schemas.microsoft.com/office/drawing/2014/main" id="{C684A929-70AD-4C6D-84D2-197CB6441695}"/>
              </a:ext>
            </a:extLst>
          </p:cNvPr>
          <p:cNvSpPr txBox="1">
            <a:spLocks/>
          </p:cNvSpPr>
          <p:nvPr/>
        </p:nvSpPr>
        <p:spPr>
          <a:xfrm>
            <a:off x="5354678" y="6865731"/>
            <a:ext cx="48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fr-FR" smtClean="0"/>
              <a:pPr>
                <a:buSzPts val="1200"/>
              </a:pPr>
              <a:t>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FA642F3-6EC9-C2B7-6FDB-FE2932C803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2" y="2097267"/>
            <a:ext cx="10334117" cy="34896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0" cy="75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528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1970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83" y="350647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471970"/>
            <a:ext cx="6417310" cy="628377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4885"/>
              </a:lnSpc>
            </a:pPr>
            <a:r>
              <a:rPr lang="fr-FR" sz="4200" dirty="0"/>
              <a:t>Contexte, accès à l’eau</a:t>
            </a:r>
            <a:endParaRPr sz="4200" dirty="0"/>
          </a:p>
        </p:txBody>
      </p:sp>
      <p:sp>
        <p:nvSpPr>
          <p:cNvPr id="12" name="object 12"/>
          <p:cNvSpPr/>
          <p:nvPr/>
        </p:nvSpPr>
        <p:spPr>
          <a:xfrm>
            <a:off x="9811284" y="7203809"/>
            <a:ext cx="191847" cy="13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9514" y="7278310"/>
            <a:ext cx="81280" cy="15240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3055" y="7205609"/>
            <a:ext cx="173990" cy="187325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2576" y="7196542"/>
            <a:ext cx="1494266" cy="2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539" y="716537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539" y="740485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1100" y="729669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60;p37">
            <a:extLst>
              <a:ext uri="{FF2B5EF4-FFF2-40B4-BE49-F238E27FC236}">
                <a16:creationId xmlns:a16="http://schemas.microsoft.com/office/drawing/2014/main" id="{C684A929-70AD-4C6D-84D2-197CB6441695}"/>
              </a:ext>
            </a:extLst>
          </p:cNvPr>
          <p:cNvSpPr txBox="1">
            <a:spLocks/>
          </p:cNvSpPr>
          <p:nvPr/>
        </p:nvSpPr>
        <p:spPr>
          <a:xfrm>
            <a:off x="5354678" y="6865731"/>
            <a:ext cx="48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fr-FR" smtClean="0"/>
              <a:pPr>
                <a:buSzPts val="1200"/>
              </a:pPr>
              <a:t>5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B3950-BEB0-C3F6-2C78-883BECB67CD0}"/>
              </a:ext>
            </a:extLst>
          </p:cNvPr>
          <p:cNvSpPr txBox="1"/>
          <p:nvPr/>
        </p:nvSpPr>
        <p:spPr>
          <a:xfrm>
            <a:off x="457200" y="1596746"/>
            <a:ext cx="1007110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Des services d’eau sous tension : près de 2 millions de déplacés, triplement de la population par endroit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Explosion sur les prix de l’eau, le tarif régulé de 500 FCFA/m3 est passé à 5000 FCFA/m3 par endroit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L’accès à l’eau est devenu une composante du conflit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Destruction de points d’eau, vol de carburants, coupure d’électricité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Violence contre ceux qui viennent chercher de l’eau, qui entretiennent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Le manque d’accès à l’eau créé des déplacements de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Opérateur national dépassé (ONEA), ses moyens et procédures ne lui permettent plus de faire face dans plusieurs régions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Opérateurs privés (PPI, Vergnet, SAWES, ADAE), plus flexibles mais ne peuvent plus accéder à certains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PMH surexploitées, usure prématurée, gestion communautaire déstructurée</a:t>
            </a:r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1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0" cy="75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528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1970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83" y="350647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471970"/>
            <a:ext cx="6417310" cy="628377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4885"/>
              </a:lnSpc>
            </a:pPr>
            <a:r>
              <a:rPr lang="fr-FR" sz="4200" dirty="0"/>
              <a:t>Approche Nexus</a:t>
            </a:r>
            <a:endParaRPr sz="4200" dirty="0"/>
          </a:p>
        </p:txBody>
      </p:sp>
      <p:sp>
        <p:nvSpPr>
          <p:cNvPr id="12" name="object 12"/>
          <p:cNvSpPr/>
          <p:nvPr/>
        </p:nvSpPr>
        <p:spPr>
          <a:xfrm>
            <a:off x="9811284" y="7203809"/>
            <a:ext cx="191847" cy="13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9514" y="7278310"/>
            <a:ext cx="81280" cy="15240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3055" y="7205609"/>
            <a:ext cx="173990" cy="187325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2576" y="7196542"/>
            <a:ext cx="1494266" cy="2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539" y="716537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539" y="740485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1100" y="729669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60;p37">
            <a:extLst>
              <a:ext uri="{FF2B5EF4-FFF2-40B4-BE49-F238E27FC236}">
                <a16:creationId xmlns:a16="http://schemas.microsoft.com/office/drawing/2014/main" id="{C684A929-70AD-4C6D-84D2-197CB6441695}"/>
              </a:ext>
            </a:extLst>
          </p:cNvPr>
          <p:cNvSpPr txBox="1">
            <a:spLocks/>
          </p:cNvSpPr>
          <p:nvPr/>
        </p:nvSpPr>
        <p:spPr>
          <a:xfrm>
            <a:off x="5354678" y="6865731"/>
            <a:ext cx="48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fr-FR" smtClean="0"/>
              <a:pPr>
                <a:buSzPts val="1200"/>
              </a:pPr>
              <a:t>6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DC3EB5-87B7-7613-D0E6-85D22BB42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005" y="1585974"/>
            <a:ext cx="6019800" cy="516255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4605E0D-7B72-4DC5-C8A7-B4B2175ECA59}"/>
              </a:ext>
            </a:extLst>
          </p:cNvPr>
          <p:cNvSpPr txBox="1"/>
          <p:nvPr/>
        </p:nvSpPr>
        <p:spPr>
          <a:xfrm>
            <a:off x="1715742" y="7108884"/>
            <a:ext cx="693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LRRD (1990) vers Nexus Urgence Développement (2015)</a:t>
            </a:r>
          </a:p>
        </p:txBody>
      </p:sp>
    </p:spTree>
    <p:extLst>
      <p:ext uri="{BB962C8B-B14F-4D97-AF65-F5344CB8AC3E}">
        <p14:creationId xmlns:p14="http://schemas.microsoft.com/office/powerpoint/2010/main" val="250936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0" cy="75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528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1970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83" y="350647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471970"/>
            <a:ext cx="6417310" cy="628377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4885"/>
              </a:lnSpc>
            </a:pPr>
            <a:r>
              <a:rPr lang="fr-FR" sz="4200" dirty="0"/>
              <a:t>Enjeux du Nexus / Eau</a:t>
            </a:r>
            <a:endParaRPr sz="4200" dirty="0"/>
          </a:p>
        </p:txBody>
      </p:sp>
      <p:sp>
        <p:nvSpPr>
          <p:cNvPr id="12" name="object 12"/>
          <p:cNvSpPr/>
          <p:nvPr/>
        </p:nvSpPr>
        <p:spPr>
          <a:xfrm>
            <a:off x="9811284" y="7203809"/>
            <a:ext cx="191847" cy="13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9514" y="7278310"/>
            <a:ext cx="81280" cy="15240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3055" y="7205609"/>
            <a:ext cx="173990" cy="187325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2576" y="7196542"/>
            <a:ext cx="1494266" cy="2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539" y="716537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539" y="740485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1100" y="729669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60;p37">
            <a:extLst>
              <a:ext uri="{FF2B5EF4-FFF2-40B4-BE49-F238E27FC236}">
                <a16:creationId xmlns:a16="http://schemas.microsoft.com/office/drawing/2014/main" id="{C684A929-70AD-4C6D-84D2-197CB6441695}"/>
              </a:ext>
            </a:extLst>
          </p:cNvPr>
          <p:cNvSpPr txBox="1">
            <a:spLocks/>
          </p:cNvSpPr>
          <p:nvPr/>
        </p:nvSpPr>
        <p:spPr>
          <a:xfrm>
            <a:off x="5354678" y="6865731"/>
            <a:ext cx="48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fr-FR" smtClean="0"/>
              <a:pPr>
                <a:buSzPts val="1200"/>
              </a:pPr>
              <a:t>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B3950-BEB0-C3F6-2C78-883BECB67CD0}"/>
              </a:ext>
            </a:extLst>
          </p:cNvPr>
          <p:cNvSpPr txBox="1"/>
          <p:nvPr/>
        </p:nvSpPr>
        <p:spPr>
          <a:xfrm>
            <a:off x="698500" y="1596746"/>
            <a:ext cx="98298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Financer des installations ayant une vocation pérenne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Collaborer avec les acteurs locaux du service de l’eau, qu’ils soient publics ou privés</a:t>
            </a:r>
            <a:endParaRPr lang="fr-FR" sz="2400" dirty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S’appuyer sur les dispositifs de gestion existants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Avoir une approche cohérente sur la tarification de l’eau résidents / déplacés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Favoriser les moyens permettant l’intégration des déplacés parmi la population locale</a:t>
            </a:r>
            <a:endParaRPr lang="fr-FR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Mettre en place des opérations s’inscrivant dans la durée, avec des financements de moyen-long terme </a:t>
            </a:r>
            <a:endParaRPr lang="fr-FR" sz="2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ea typeface="Calibri" panose="020F0502020204030204" pitchFamily="34" charset="0"/>
              </a:rPr>
              <a:t>R</a:t>
            </a:r>
            <a:r>
              <a:rPr lang="fr-FR" sz="2400" dirty="0">
                <a:effectLst/>
                <a:ea typeface="Calibri" panose="020F0502020204030204" pitchFamily="34" charset="0"/>
              </a:rPr>
              <a:t>enforcer la transparence des flux de financement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Initier des méthodes innovantes de traitement / suivi des données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Coordonner les acteurs de l’humanitaire  et du développement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2067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0" cy="75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528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471970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9283" y="350647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57200" y="471970"/>
            <a:ext cx="6417310" cy="628377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4885"/>
              </a:lnSpc>
            </a:pPr>
            <a:r>
              <a:rPr lang="fr-FR" sz="4200" dirty="0"/>
              <a:t>3 exemples d’approches</a:t>
            </a:r>
            <a:endParaRPr sz="4200" dirty="0"/>
          </a:p>
        </p:txBody>
      </p:sp>
      <p:sp>
        <p:nvSpPr>
          <p:cNvPr id="12" name="object 12"/>
          <p:cNvSpPr/>
          <p:nvPr/>
        </p:nvSpPr>
        <p:spPr>
          <a:xfrm>
            <a:off x="9811284" y="7203809"/>
            <a:ext cx="191847" cy="13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9514" y="7278310"/>
            <a:ext cx="81280" cy="15240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3055" y="7205609"/>
            <a:ext cx="173990" cy="187325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2576" y="7196542"/>
            <a:ext cx="1494266" cy="2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539" y="716537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539" y="740485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1100" y="729669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60;p37">
            <a:extLst>
              <a:ext uri="{FF2B5EF4-FFF2-40B4-BE49-F238E27FC236}">
                <a16:creationId xmlns:a16="http://schemas.microsoft.com/office/drawing/2014/main" id="{C684A929-70AD-4C6D-84D2-197CB6441695}"/>
              </a:ext>
            </a:extLst>
          </p:cNvPr>
          <p:cNvSpPr txBox="1">
            <a:spLocks/>
          </p:cNvSpPr>
          <p:nvPr/>
        </p:nvSpPr>
        <p:spPr>
          <a:xfrm>
            <a:off x="5354678" y="6865731"/>
            <a:ext cx="48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fr-FR" smtClean="0"/>
              <a:pPr>
                <a:buSzPts val="1200"/>
              </a:pPr>
              <a:t>8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B3950-BEB0-C3F6-2C78-883BECB67CD0}"/>
              </a:ext>
            </a:extLst>
          </p:cNvPr>
          <p:cNvSpPr txBox="1"/>
          <p:nvPr/>
        </p:nvSpPr>
        <p:spPr>
          <a:xfrm>
            <a:off x="698500" y="1596746"/>
            <a:ext cx="9525000" cy="5917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WINROCK, projet Terres – Eau – Vie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Assurer la résilience des acteurs locaux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Formaliser le service dans les petits centres qui accueillent des déplacés, sur la régulation des prix notamment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Renforcer les capacités techniques des opérateurs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Assurer le suivi des performances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Renforcer la responsabilités des usagers</a:t>
            </a:r>
          </a:p>
          <a:p>
            <a:r>
              <a:rPr lang="fr-FR" sz="2000" b="1" dirty="0"/>
              <a:t>Nex’Eau (Solidarités International, GRET, URD)</a:t>
            </a:r>
          </a:p>
          <a:p>
            <a:pPr marL="324000" lvl="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Renforcer l'ONEA et les communes à maintenir le service de l'eau dans un contexte de crise sécuritaire et humanitaire. </a:t>
            </a:r>
          </a:p>
          <a:p>
            <a:pPr marL="324000" lvl="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Maintenir et renforcer les performances des services publics d’eau</a:t>
            </a:r>
            <a:endParaRPr lang="fr-F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4000" lvl="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Suivre, évaluer, capitaliser et diffuser les méthodologies</a:t>
            </a:r>
            <a:endParaRPr lang="fr-FR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/>
              <a:t>Experts-Solidaires (Coopération Décentralisée Gounghin – SEDIF, délégataire PPI)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Augmenter les performances d’un service d’eau accueillant des déplacés (4500)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Améliorer la gestion, avec un nouveau contrat de délégation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Mettre en place un suivi des performances, avec l’appui d’une association locale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000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0692000" cy="7559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2"/>
            <a:ext cx="305282" cy="754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6100" y="175326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DC70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8183" y="54003"/>
            <a:ext cx="6515100" cy="960119"/>
          </a:xfrm>
          <a:custGeom>
            <a:avLst/>
            <a:gdLst/>
            <a:ahLst/>
            <a:cxnLst/>
            <a:rect l="l" t="t" r="r" b="b"/>
            <a:pathLst>
              <a:path w="6515100" h="960119">
                <a:moveTo>
                  <a:pt x="0" y="960119"/>
                </a:moveTo>
                <a:lnTo>
                  <a:pt x="6515100" y="960119"/>
                </a:lnTo>
                <a:lnTo>
                  <a:pt x="6515100" y="0"/>
                </a:lnTo>
                <a:lnTo>
                  <a:pt x="0" y="0"/>
                </a:lnTo>
                <a:lnTo>
                  <a:pt x="0" y="960119"/>
                </a:lnTo>
                <a:close/>
              </a:path>
            </a:pathLst>
          </a:custGeom>
          <a:solidFill>
            <a:srgbClr val="5693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6100" y="175326"/>
            <a:ext cx="6417310" cy="628377"/>
          </a:xfrm>
          <a:prstGeom prst="rect">
            <a:avLst/>
          </a:prstGeom>
          <a:solidFill>
            <a:srgbClr val="5693CE"/>
          </a:solidFill>
        </p:spPr>
        <p:txBody>
          <a:bodyPr vert="horz" wrap="square" lIns="0" tIns="0" rIns="0" bIns="0" rtlCol="0">
            <a:spAutoFit/>
          </a:bodyPr>
          <a:lstStyle/>
          <a:p>
            <a:pPr marL="457200">
              <a:lnSpc>
                <a:spcPts val="4885"/>
              </a:lnSpc>
            </a:pPr>
            <a:r>
              <a:rPr lang="fr-FR" sz="4200" dirty="0"/>
              <a:t>Recommandations</a:t>
            </a:r>
            <a:endParaRPr sz="4200" dirty="0"/>
          </a:p>
        </p:txBody>
      </p:sp>
      <p:sp>
        <p:nvSpPr>
          <p:cNvPr id="12" name="object 12"/>
          <p:cNvSpPr/>
          <p:nvPr/>
        </p:nvSpPr>
        <p:spPr>
          <a:xfrm>
            <a:off x="9811284" y="7203809"/>
            <a:ext cx="191847" cy="1306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709514" y="7278310"/>
            <a:ext cx="81280" cy="15240"/>
          </a:xfrm>
          <a:custGeom>
            <a:avLst/>
            <a:gdLst/>
            <a:ahLst/>
            <a:cxnLst/>
            <a:rect l="l" t="t" r="r" b="b"/>
            <a:pathLst>
              <a:path w="81279" h="15240">
                <a:moveTo>
                  <a:pt x="73212" y="14902"/>
                </a:moveTo>
                <a:lnTo>
                  <a:pt x="0" y="14902"/>
                </a:lnTo>
                <a:lnTo>
                  <a:pt x="7995" y="0"/>
                </a:lnTo>
                <a:lnTo>
                  <a:pt x="81208" y="0"/>
                </a:lnTo>
                <a:lnTo>
                  <a:pt x="73212" y="14902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13055" y="7205609"/>
            <a:ext cx="173990" cy="187325"/>
          </a:xfrm>
          <a:custGeom>
            <a:avLst/>
            <a:gdLst/>
            <a:ahLst/>
            <a:cxnLst/>
            <a:rect l="l" t="t" r="r" b="b"/>
            <a:pathLst>
              <a:path w="173990" h="187325">
                <a:moveTo>
                  <a:pt x="17179" y="187207"/>
                </a:moveTo>
                <a:lnTo>
                  <a:pt x="0" y="187207"/>
                </a:lnTo>
                <a:lnTo>
                  <a:pt x="71727" y="91082"/>
                </a:lnTo>
                <a:lnTo>
                  <a:pt x="4202" y="0"/>
                </a:lnTo>
                <a:lnTo>
                  <a:pt x="21381" y="0"/>
                </a:lnTo>
                <a:lnTo>
                  <a:pt x="86825" y="87716"/>
                </a:lnTo>
                <a:lnTo>
                  <a:pt x="103734" y="87716"/>
                </a:lnTo>
                <a:lnTo>
                  <a:pt x="101509" y="90667"/>
                </a:lnTo>
                <a:lnTo>
                  <a:pt x="104335" y="94448"/>
                </a:lnTo>
                <a:lnTo>
                  <a:pt x="86825" y="94448"/>
                </a:lnTo>
                <a:lnTo>
                  <a:pt x="17179" y="187207"/>
                </a:lnTo>
                <a:close/>
              </a:path>
              <a:path w="173990" h="187325">
                <a:moveTo>
                  <a:pt x="103734" y="87716"/>
                </a:moveTo>
                <a:lnTo>
                  <a:pt x="86825" y="87716"/>
                </a:lnTo>
                <a:lnTo>
                  <a:pt x="152268" y="0"/>
                </a:lnTo>
                <a:lnTo>
                  <a:pt x="169892" y="0"/>
                </a:lnTo>
                <a:lnTo>
                  <a:pt x="103734" y="87716"/>
                </a:lnTo>
                <a:close/>
              </a:path>
              <a:path w="173990" h="187325">
                <a:moveTo>
                  <a:pt x="173650" y="187207"/>
                </a:moveTo>
                <a:lnTo>
                  <a:pt x="155613" y="187207"/>
                </a:lnTo>
                <a:lnTo>
                  <a:pt x="86825" y="94448"/>
                </a:lnTo>
                <a:lnTo>
                  <a:pt x="104335" y="94448"/>
                </a:lnTo>
                <a:lnTo>
                  <a:pt x="173650" y="187207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092576" y="7196542"/>
            <a:ext cx="1494266" cy="243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3539" y="7165373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26"/>
                </a:moveTo>
                <a:lnTo>
                  <a:pt x="6692" y="32826"/>
                </a:lnTo>
                <a:lnTo>
                  <a:pt x="0" y="25286"/>
                </a:lnTo>
                <a:lnTo>
                  <a:pt x="0" y="6990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0"/>
                </a:lnTo>
                <a:lnTo>
                  <a:pt x="32681" y="25286"/>
                </a:lnTo>
                <a:lnTo>
                  <a:pt x="25704" y="32826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3539" y="7404854"/>
            <a:ext cx="33020" cy="33020"/>
          </a:xfrm>
          <a:custGeom>
            <a:avLst/>
            <a:gdLst/>
            <a:ahLst/>
            <a:cxnLst/>
            <a:rect l="l" t="t" r="r" b="b"/>
            <a:pathLst>
              <a:path w="33020" h="33020">
                <a:moveTo>
                  <a:pt x="25704" y="32831"/>
                </a:moveTo>
                <a:lnTo>
                  <a:pt x="6692" y="32831"/>
                </a:lnTo>
                <a:lnTo>
                  <a:pt x="0" y="25290"/>
                </a:lnTo>
                <a:lnTo>
                  <a:pt x="0" y="6995"/>
                </a:lnTo>
                <a:lnTo>
                  <a:pt x="7760" y="0"/>
                </a:lnTo>
                <a:lnTo>
                  <a:pt x="25704" y="0"/>
                </a:lnTo>
                <a:lnTo>
                  <a:pt x="32681" y="6995"/>
                </a:lnTo>
                <a:lnTo>
                  <a:pt x="32681" y="25290"/>
                </a:lnTo>
                <a:lnTo>
                  <a:pt x="25704" y="32831"/>
                </a:lnTo>
                <a:close/>
              </a:path>
            </a:pathLst>
          </a:custGeom>
          <a:solidFill>
            <a:srgbClr val="0000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01100" y="7296690"/>
            <a:ext cx="198120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7558" y="0"/>
                </a:lnTo>
              </a:path>
            </a:pathLst>
          </a:custGeom>
          <a:ln w="14902">
            <a:solidFill>
              <a:srgbClr val="00000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Google Shape;560;p37">
            <a:extLst>
              <a:ext uri="{FF2B5EF4-FFF2-40B4-BE49-F238E27FC236}">
                <a16:creationId xmlns:a16="http://schemas.microsoft.com/office/drawing/2014/main" id="{C684A929-70AD-4C6D-84D2-197CB6441695}"/>
              </a:ext>
            </a:extLst>
          </p:cNvPr>
          <p:cNvSpPr txBox="1">
            <a:spLocks/>
          </p:cNvSpPr>
          <p:nvPr/>
        </p:nvSpPr>
        <p:spPr>
          <a:xfrm>
            <a:off x="5354678" y="6865731"/>
            <a:ext cx="4890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</a:pPr>
            <a:fld id="{00000000-1234-1234-1234-123412341234}" type="slidenum">
              <a:rPr lang="fr-FR" smtClean="0"/>
              <a:pPr>
                <a:buSzPts val="1200"/>
              </a:pPr>
              <a:t>9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1B3950-BEB0-C3F6-2C78-883BECB67CD0}"/>
              </a:ext>
            </a:extLst>
          </p:cNvPr>
          <p:cNvSpPr txBox="1"/>
          <p:nvPr/>
        </p:nvSpPr>
        <p:spPr>
          <a:xfrm>
            <a:off x="583741" y="1183941"/>
            <a:ext cx="98298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Aux acteurs de développement dans une action Nexus</a:t>
            </a:r>
          </a:p>
          <a:p>
            <a:endParaRPr lang="fr-FR" sz="2400" b="1" dirty="0"/>
          </a:p>
          <a:p>
            <a:r>
              <a:rPr lang="fr-FR" sz="2400" b="1" dirty="0"/>
              <a:t>But recherché : accélérer la mise en œuvre du projet sans en altérer la qualité et la pérennité sur le long terme :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mettre en place un cadre de collaboration avec des acteurs déjà éprouvés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sélectionner des opérateurs locaux privés solidement implantés, expérimentés, flexibles</a:t>
            </a:r>
            <a:endParaRPr lang="fr-FR" sz="2400" dirty="0"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Eviter de mettre les autorités / procédures publiques dans le chemin critique du projet, mais les inclure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ffectLst/>
                <a:ea typeface="Calibri" panose="020F0502020204030204" pitchFamily="34" charset="0"/>
              </a:rPr>
              <a:t>Circonscrire les financements locaux et communaux sur des opérations qui n’affectent pas la mise en place du projet 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a typeface="Calibri" panose="020F0502020204030204" pitchFamily="34" charset="0"/>
              </a:rPr>
              <a:t>Mettre en place un mécanisme de gestion de projet à distance (Via BE)</a:t>
            </a:r>
            <a:endParaRPr lang="fr-FR" sz="2400" dirty="0"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sz="2400" dirty="0">
                <a:ea typeface="Calibri" panose="020F0502020204030204" pitchFamily="34" charset="0"/>
              </a:rPr>
              <a:t>E</a:t>
            </a:r>
            <a:r>
              <a:rPr lang="fr-FR" sz="2400" dirty="0">
                <a:effectLst/>
                <a:ea typeface="Calibri" panose="020F0502020204030204" pitchFamily="34" charset="0"/>
              </a:rPr>
              <a:t>tablir avec sa banque  des modalités sécurisées de transfert directement vers les opérateurs engagés localement</a:t>
            </a:r>
          </a:p>
          <a:p>
            <a:pPr marL="285750" indent="-285750">
              <a:buFontTx/>
              <a:buChar char="-"/>
            </a:pP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fr-FR" sz="2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enforcer les structures locales  pour anticiper des besoins d’accès à l’eau</a:t>
            </a:r>
          </a:p>
          <a:p>
            <a:pPr marL="285750" indent="-285750">
              <a:buFontTx/>
              <a:buChar char="-"/>
            </a:pPr>
            <a:r>
              <a:rPr lang="fr-FR" sz="2400">
                <a:ea typeface="Calibri" panose="020F0502020204030204" pitchFamily="34" charset="0"/>
                <a:cs typeface="Calibri" panose="020F0502020204030204" pitchFamily="34" charset="0"/>
              </a:rPr>
              <a:t>Possibilité d’un fonds </a:t>
            </a:r>
            <a:r>
              <a:rPr lang="fr-FR" sz="2400" dirty="0">
                <a:ea typeface="Calibri" panose="020F0502020204030204" pitchFamily="34" charset="0"/>
                <a:cs typeface="Calibri" panose="020F0502020204030204" pitchFamily="34" charset="0"/>
              </a:rPr>
              <a:t>de secours </a:t>
            </a:r>
            <a:r>
              <a:rPr lang="fr-FR" sz="2400">
                <a:ea typeface="Calibri" panose="020F0502020204030204" pitchFamily="34" charset="0"/>
                <a:cs typeface="Calibri" panose="020F0502020204030204" pitchFamily="34" charset="0"/>
              </a:rPr>
              <a:t>rapidement mobilisable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6139464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693</Words>
  <Application>Microsoft Office PowerPoint</Application>
  <PresentationFormat>Personnalisé</PresentationFormat>
  <Paragraphs>77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PMingLiU</vt:lpstr>
      <vt:lpstr>Arial</vt:lpstr>
      <vt:lpstr>Calibri</vt:lpstr>
      <vt:lpstr>Calibri Light</vt:lpstr>
      <vt:lpstr>Lucida Sans</vt:lpstr>
      <vt:lpstr>PF Bague Sans Pro</vt:lpstr>
      <vt:lpstr>Conception personnalisée</vt:lpstr>
      <vt:lpstr>Présentation PowerPoint</vt:lpstr>
      <vt:lpstr>Experts- Solidaires</vt:lpstr>
      <vt:lpstr>Présentation PowerPoint</vt:lpstr>
      <vt:lpstr>Résumé Note Nexus</vt:lpstr>
      <vt:lpstr>Contexte, accès à l’eau</vt:lpstr>
      <vt:lpstr>Approche Nexus</vt:lpstr>
      <vt:lpstr>Enjeux du Nexus / Eau</vt:lpstr>
      <vt:lpstr>3 exemples d’approches</vt:lpstr>
      <vt:lpstr>Recommandations</vt:lpstr>
      <vt:lpstr>MERCI POUR VOTRE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PRESENTATION</dc:title>
  <dc:creator>Jean Pierre MAHE</dc:creator>
  <cp:lastModifiedBy>Jean-Pierre MAHE</cp:lastModifiedBy>
  <cp:revision>23</cp:revision>
  <cp:lastPrinted>2023-06-16T12:02:01Z</cp:lastPrinted>
  <dcterms:created xsi:type="dcterms:W3CDTF">2019-12-03T08:37:06Z</dcterms:created>
  <dcterms:modified xsi:type="dcterms:W3CDTF">2023-06-16T13:17:40Z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2019-11-28T00:00:00Z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2019-12-03T00:00:00Z</vt:filetime>
  </property>
</Properties>
</file>